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6858000" cx="9144000"/>
  <p:notesSz cx="6858000" cy="9144000"/>
  <p:embeddedFontLst>
    <p:embeddedFont>
      <p:font typeface="Lato"/>
      <p:regular r:id="rId44"/>
      <p:bold r:id="rId45"/>
      <p:italic r:id="rId46"/>
      <p:boldItalic r:id="rId47"/>
    </p:embeddedFont>
    <p:embeddedFont>
      <p:font typeface="Quattrocento Sans"/>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52" roundtripDataSignature="AMtx7mifmL2/4oRwbQcYUasZlyGemSn/l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Lato-regular.fntdata"/><Relationship Id="rId43" Type="http://schemas.openxmlformats.org/officeDocument/2006/relationships/slide" Target="slides/slide38.xml"/><Relationship Id="rId46" Type="http://schemas.openxmlformats.org/officeDocument/2006/relationships/font" Target="fonts/Lato-italic.fntdata"/><Relationship Id="rId45"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QuattrocentoSans-regular.fntdata"/><Relationship Id="rId47" Type="http://schemas.openxmlformats.org/officeDocument/2006/relationships/font" Target="fonts/Lato-boldItalic.fntdata"/><Relationship Id="rId49" Type="http://schemas.openxmlformats.org/officeDocument/2006/relationships/font" Target="fonts/QuattrocentoSans-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QuattrocentoSans-boldItalic.fntdata"/><Relationship Id="rId50" Type="http://schemas.openxmlformats.org/officeDocument/2006/relationships/font" Target="fonts/QuattrocentoSans-italic.fntdata"/><Relationship Id="rId52"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oogle.com/search?q=image+for+hypervisor&amp;source=lnms&amp;tbm=isch&amp;sa=X&amp;ved=2ahUKEwiPh4THuMTqAhV-xjgGHRzPCB4Q_AUoAXoECAoQAw&amp;biw=1024&amp;bih=488#imgrc=vACn2A77O6YvhM"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oogle.com/search?q=image+for+hypervisor&amp;source=lnms&amp;tbm=isch&amp;sa=X&amp;ved=2ahUKEwiPh4THuMTqAhV-xjgGHRzPCB4Q_AUoAXoECAoQAw&amp;biw=1024&amp;bih=488#imgrc=vACn2A77O6YvhM"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8d6455522e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 name="Google Shape;75;g8d6455522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9" name="Google Shape;13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6ddf18d315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US" sz="1200">
                <a:solidFill>
                  <a:srgbClr val="222222"/>
                </a:solidFill>
                <a:highlight>
                  <a:srgbClr val="FFFFFF"/>
                </a:highlight>
              </a:rPr>
              <a:t>Virtual machine configuration</a:t>
            </a:r>
            <a:r>
              <a:rPr lang="en-US" sz="1200">
                <a:solidFill>
                  <a:srgbClr val="222222"/>
                </a:solidFill>
                <a:highlight>
                  <a:srgbClr val="FFFFFF"/>
                </a:highlight>
              </a:rPr>
              <a:t> is the arrangement of resources assigned to a </a:t>
            </a:r>
            <a:r>
              <a:rPr b="1" lang="en-US" sz="1200">
                <a:solidFill>
                  <a:srgbClr val="222222"/>
                </a:solidFill>
                <a:highlight>
                  <a:srgbClr val="FFFFFF"/>
                </a:highlight>
              </a:rPr>
              <a:t>virtual machine</a:t>
            </a:r>
            <a:r>
              <a:rPr lang="en-US" sz="1200">
                <a:solidFill>
                  <a:srgbClr val="222222"/>
                </a:solidFill>
                <a:highlight>
                  <a:srgbClr val="FFFFFF"/>
                </a:highlight>
              </a:rPr>
              <a:t>. The resources allocated to a </a:t>
            </a:r>
            <a:r>
              <a:rPr b="1" lang="en-US" sz="1200">
                <a:solidFill>
                  <a:srgbClr val="222222"/>
                </a:solidFill>
                <a:highlight>
                  <a:srgbClr val="FFFFFF"/>
                </a:highlight>
              </a:rPr>
              <a:t>virtual machine</a:t>
            </a:r>
            <a:r>
              <a:rPr lang="en-US" sz="1200">
                <a:solidFill>
                  <a:srgbClr val="222222"/>
                </a:solidFill>
                <a:highlight>
                  <a:srgbClr val="FFFFFF"/>
                </a:highlight>
              </a:rPr>
              <a:t> (</a:t>
            </a:r>
            <a:r>
              <a:rPr b="1" lang="en-US" sz="1200">
                <a:solidFill>
                  <a:srgbClr val="222222"/>
                </a:solidFill>
                <a:highlight>
                  <a:srgbClr val="FFFFFF"/>
                </a:highlight>
              </a:rPr>
              <a:t>VM</a:t>
            </a:r>
            <a:r>
              <a:rPr lang="en-US" sz="1200">
                <a:solidFill>
                  <a:srgbClr val="222222"/>
                </a:solidFill>
                <a:highlight>
                  <a:srgbClr val="FFFFFF"/>
                </a:highlight>
              </a:rPr>
              <a:t>) typically include allocated processors, memory, disks, network adapters and the user interface.</a:t>
            </a:r>
            <a:endParaRPr sz="1200">
              <a:solidFill>
                <a:srgbClr val="222222"/>
              </a:solidFill>
              <a:highlight>
                <a:srgbClr val="FFFFFF"/>
              </a:highlight>
            </a:endParaRPr>
          </a:p>
          <a:p>
            <a:pPr indent="0" lvl="0" marL="0" rtl="0" algn="l">
              <a:lnSpc>
                <a:spcPct val="100000"/>
              </a:lnSpc>
              <a:spcBef>
                <a:spcPts val="0"/>
              </a:spcBef>
              <a:spcAft>
                <a:spcPts val="0"/>
              </a:spcAft>
              <a:buSzPts val="1100"/>
              <a:buNone/>
            </a:pPr>
            <a:r>
              <a:t/>
            </a:r>
            <a:endParaRPr sz="1200">
              <a:solidFill>
                <a:srgbClr val="222222"/>
              </a:solidFill>
              <a:highlight>
                <a:srgbClr val="FFFFFF"/>
              </a:highlight>
            </a:endParaRPr>
          </a:p>
          <a:p>
            <a:pPr indent="0" lvl="0" marL="0" rtl="0" algn="l">
              <a:lnSpc>
                <a:spcPct val="100000"/>
              </a:lnSpc>
              <a:spcBef>
                <a:spcPts val="0"/>
              </a:spcBef>
              <a:spcAft>
                <a:spcPts val="0"/>
              </a:spcAft>
              <a:buSzPts val="1100"/>
              <a:buNone/>
            </a:pPr>
            <a:r>
              <a:rPr lang="en-US" sz="1200">
                <a:solidFill>
                  <a:srgbClr val="222222"/>
                </a:solidFill>
                <a:highlight>
                  <a:srgbClr val="FFFFFF"/>
                </a:highlight>
              </a:rPr>
              <a:t>The </a:t>
            </a:r>
            <a:r>
              <a:rPr b="1" lang="en-US" sz="1200">
                <a:solidFill>
                  <a:srgbClr val="222222"/>
                </a:solidFill>
                <a:highlight>
                  <a:srgbClr val="FFFFFF"/>
                </a:highlight>
              </a:rPr>
              <a:t>file</a:t>
            </a:r>
            <a:r>
              <a:rPr lang="en-US" sz="1200">
                <a:solidFill>
                  <a:srgbClr val="222222"/>
                </a:solidFill>
                <a:highlight>
                  <a:srgbClr val="FFFFFF"/>
                </a:highlight>
              </a:rPr>
              <a:t> responsible for holding the </a:t>
            </a:r>
            <a:r>
              <a:rPr b="1" lang="en-US" sz="1200">
                <a:solidFill>
                  <a:srgbClr val="222222"/>
                </a:solidFill>
                <a:highlight>
                  <a:srgbClr val="FFFFFF"/>
                </a:highlight>
              </a:rPr>
              <a:t>configuration</a:t>
            </a:r>
            <a:r>
              <a:rPr lang="en-US" sz="1200">
                <a:solidFill>
                  <a:srgbClr val="222222"/>
                </a:solidFill>
                <a:highlight>
                  <a:srgbClr val="FFFFFF"/>
                </a:highlight>
              </a:rPr>
              <a:t> of a particular </a:t>
            </a:r>
            <a:r>
              <a:rPr b="1" lang="en-US" sz="1200">
                <a:solidFill>
                  <a:srgbClr val="222222"/>
                </a:solidFill>
                <a:highlight>
                  <a:srgbClr val="FFFFFF"/>
                </a:highlight>
              </a:rPr>
              <a:t>VM</a:t>
            </a:r>
            <a:r>
              <a:rPr lang="en-US" sz="1200">
                <a:solidFill>
                  <a:srgbClr val="222222"/>
                </a:solidFill>
                <a:highlight>
                  <a:srgbClr val="FFFFFF"/>
                </a:highlight>
              </a:rPr>
              <a:t> is &lt;vmHostName&gt;. vmx. This is the primary </a:t>
            </a:r>
            <a:r>
              <a:rPr b="1" lang="en-US" sz="1200">
                <a:solidFill>
                  <a:srgbClr val="222222"/>
                </a:solidFill>
                <a:highlight>
                  <a:srgbClr val="FFFFFF"/>
                </a:highlight>
              </a:rPr>
              <a:t>configuration file</a:t>
            </a:r>
            <a:r>
              <a:rPr lang="en-US" sz="1200">
                <a:solidFill>
                  <a:srgbClr val="222222"/>
                </a:solidFill>
                <a:highlight>
                  <a:srgbClr val="FFFFFF"/>
                </a:highlight>
              </a:rPr>
              <a:t>, which stores settings chosen in the New </a:t>
            </a:r>
            <a:r>
              <a:rPr b="1" lang="en-US" sz="1200">
                <a:solidFill>
                  <a:srgbClr val="222222"/>
                </a:solidFill>
                <a:highlight>
                  <a:srgbClr val="FFFFFF"/>
                </a:highlight>
              </a:rPr>
              <a:t>Virtual Machine</a:t>
            </a:r>
            <a:r>
              <a:rPr lang="en-US" sz="1200">
                <a:solidFill>
                  <a:srgbClr val="222222"/>
                </a:solidFill>
                <a:highlight>
                  <a:srgbClr val="FFFFFF"/>
                </a:highlight>
              </a:rPr>
              <a:t> Wizard or </a:t>
            </a:r>
            <a:r>
              <a:rPr b="1" lang="en-US" sz="1200">
                <a:solidFill>
                  <a:srgbClr val="222222"/>
                </a:solidFill>
                <a:highlight>
                  <a:srgbClr val="FFFFFF"/>
                </a:highlight>
              </a:rPr>
              <a:t>virtual machine</a:t>
            </a:r>
            <a:r>
              <a:rPr lang="en-US" sz="1200">
                <a:solidFill>
                  <a:srgbClr val="222222"/>
                </a:solidFill>
                <a:highlight>
                  <a:srgbClr val="FFFFFF"/>
                </a:highlight>
              </a:rPr>
              <a:t> settings editor.</a:t>
            </a:r>
            <a:endParaRPr sz="1200">
              <a:solidFill>
                <a:srgbClr val="222222"/>
              </a:solidFill>
              <a:highlight>
                <a:srgbClr val="FFFFFF"/>
              </a:highlight>
            </a:endParaRPr>
          </a:p>
          <a:p>
            <a:pPr indent="0" lvl="0" marL="0" rtl="0" algn="l">
              <a:lnSpc>
                <a:spcPct val="100000"/>
              </a:lnSpc>
              <a:spcBef>
                <a:spcPts val="0"/>
              </a:spcBef>
              <a:spcAft>
                <a:spcPts val="0"/>
              </a:spcAft>
              <a:buSzPts val="1100"/>
              <a:buNone/>
            </a:pPr>
            <a:r>
              <a:t/>
            </a:r>
            <a:endParaRPr sz="1200">
              <a:solidFill>
                <a:srgbClr val="222222"/>
              </a:solidFill>
              <a:highlight>
                <a:srgbClr val="FFFFFF"/>
              </a:highlight>
            </a:endParaRPr>
          </a:p>
          <a:p>
            <a:pPr indent="0" lvl="0" marL="0" rtl="0" algn="l">
              <a:lnSpc>
                <a:spcPct val="100000"/>
              </a:lnSpc>
              <a:spcBef>
                <a:spcPts val="0"/>
              </a:spcBef>
              <a:spcAft>
                <a:spcPts val="0"/>
              </a:spcAft>
              <a:buSzPts val="1100"/>
              <a:buNone/>
            </a:pPr>
            <a:r>
              <a:rPr lang="en-US" sz="1200">
                <a:solidFill>
                  <a:srgbClr val="222222"/>
                </a:solidFill>
                <a:highlight>
                  <a:srgbClr val="FFFFFF"/>
                </a:highlight>
              </a:rPr>
              <a:t>This is the </a:t>
            </a:r>
            <a:r>
              <a:rPr b="1" lang="en-US" sz="1200">
                <a:solidFill>
                  <a:srgbClr val="222222"/>
                </a:solidFill>
                <a:highlight>
                  <a:srgbClr val="FFFFFF"/>
                </a:highlight>
              </a:rPr>
              <a:t>file</a:t>
            </a:r>
            <a:r>
              <a:rPr lang="en-US" sz="1200">
                <a:solidFill>
                  <a:srgbClr val="222222"/>
                </a:solidFill>
                <a:highlight>
                  <a:srgbClr val="FFFFFF"/>
                </a:highlight>
              </a:rPr>
              <a:t> that stores the </a:t>
            </a:r>
            <a:r>
              <a:rPr b="1" lang="en-US" sz="1200">
                <a:solidFill>
                  <a:srgbClr val="222222"/>
                </a:solidFill>
                <a:highlight>
                  <a:srgbClr val="FFFFFF"/>
                </a:highlight>
              </a:rPr>
              <a:t>state</a:t>
            </a:r>
            <a:r>
              <a:rPr lang="en-US" sz="1200">
                <a:solidFill>
                  <a:srgbClr val="222222"/>
                </a:solidFill>
                <a:highlight>
                  <a:srgbClr val="FFFFFF"/>
                </a:highlight>
              </a:rPr>
              <a:t> of the </a:t>
            </a:r>
            <a:r>
              <a:rPr b="1" lang="en-US" sz="1200">
                <a:solidFill>
                  <a:srgbClr val="222222"/>
                </a:solidFill>
                <a:highlight>
                  <a:srgbClr val="FFFFFF"/>
                </a:highlight>
              </a:rPr>
              <a:t>virtual machine's</a:t>
            </a:r>
            <a:r>
              <a:rPr lang="en-US" sz="1200">
                <a:solidFill>
                  <a:srgbClr val="222222"/>
                </a:solidFill>
                <a:highlight>
                  <a:srgbClr val="FFFFFF"/>
                </a:highlight>
              </a:rPr>
              <a:t> BIOS. This is a </a:t>
            </a:r>
            <a:r>
              <a:rPr b="1" lang="en-US" sz="1200">
                <a:solidFill>
                  <a:srgbClr val="222222"/>
                </a:solidFill>
                <a:highlight>
                  <a:srgbClr val="FFFFFF"/>
                </a:highlight>
              </a:rPr>
              <a:t>virtual</a:t>
            </a:r>
            <a:r>
              <a:rPr lang="en-US" sz="1200">
                <a:solidFill>
                  <a:srgbClr val="222222"/>
                </a:solidFill>
                <a:highlight>
                  <a:srgbClr val="FFFFFF"/>
                </a:highlight>
              </a:rPr>
              <a:t> disk </a:t>
            </a:r>
            <a:r>
              <a:rPr b="1" lang="en-US" sz="1200">
                <a:solidFill>
                  <a:srgbClr val="222222"/>
                </a:solidFill>
                <a:highlight>
                  <a:srgbClr val="FFFFFF"/>
                </a:highlight>
              </a:rPr>
              <a:t>file</a:t>
            </a:r>
            <a:r>
              <a:rPr lang="en-US" sz="1200">
                <a:solidFill>
                  <a:srgbClr val="222222"/>
                </a:solidFill>
                <a:highlight>
                  <a:srgbClr val="FFFFFF"/>
                </a:highlight>
              </a:rPr>
              <a:t>, which stores the contents of the </a:t>
            </a:r>
            <a:r>
              <a:rPr b="1" lang="en-US" sz="1200">
                <a:solidFill>
                  <a:srgbClr val="222222"/>
                </a:solidFill>
                <a:highlight>
                  <a:srgbClr val="FFFFFF"/>
                </a:highlight>
              </a:rPr>
              <a:t>virtual machine's</a:t>
            </a:r>
            <a:r>
              <a:rPr lang="en-US" sz="1200">
                <a:solidFill>
                  <a:srgbClr val="222222"/>
                </a:solidFill>
                <a:highlight>
                  <a:srgbClr val="FFFFFF"/>
                </a:highlight>
              </a:rPr>
              <a:t> hard disk drive.</a:t>
            </a:r>
            <a:endParaRPr sz="1200">
              <a:solidFill>
                <a:srgbClr val="222222"/>
              </a:solidFill>
              <a:highlight>
                <a:srgbClr val="FFFFFF"/>
              </a:highlight>
            </a:endParaRPr>
          </a:p>
          <a:p>
            <a:pPr indent="0" lvl="0" marL="0" rtl="0" algn="l">
              <a:lnSpc>
                <a:spcPct val="100000"/>
              </a:lnSpc>
              <a:spcBef>
                <a:spcPts val="0"/>
              </a:spcBef>
              <a:spcAft>
                <a:spcPts val="0"/>
              </a:spcAft>
              <a:buSzPts val="1100"/>
              <a:buNone/>
            </a:pPr>
            <a:r>
              <a:rPr lang="en-US" sz="1200">
                <a:solidFill>
                  <a:srgbClr val="222222"/>
                </a:solidFill>
                <a:highlight>
                  <a:srgbClr val="FFFFFF"/>
                </a:highlight>
              </a:rPr>
              <a:t>The </a:t>
            </a:r>
            <a:r>
              <a:rPr b="1" lang="en-US" sz="1200">
                <a:solidFill>
                  <a:srgbClr val="222222"/>
                </a:solidFill>
                <a:highlight>
                  <a:srgbClr val="FFFFFF"/>
                </a:highlight>
              </a:rPr>
              <a:t>virtual machine</a:t>
            </a:r>
            <a:r>
              <a:rPr lang="en-US" sz="1200">
                <a:solidFill>
                  <a:srgbClr val="222222"/>
                </a:solidFill>
                <a:highlight>
                  <a:srgbClr val="FFFFFF"/>
                </a:highlight>
              </a:rPr>
              <a:t> paging </a:t>
            </a:r>
            <a:r>
              <a:rPr b="1" lang="en-US" sz="1200">
                <a:solidFill>
                  <a:srgbClr val="222222"/>
                </a:solidFill>
                <a:highlight>
                  <a:srgbClr val="FFFFFF"/>
                </a:highlight>
              </a:rPr>
              <a:t>file</a:t>
            </a:r>
            <a:r>
              <a:rPr lang="en-US" sz="1200">
                <a:solidFill>
                  <a:srgbClr val="222222"/>
                </a:solidFill>
                <a:highlight>
                  <a:srgbClr val="FFFFFF"/>
                </a:highlight>
              </a:rPr>
              <a:t>, which backs up the guest main </a:t>
            </a:r>
            <a:r>
              <a:rPr b="1" lang="en-US" sz="1200">
                <a:solidFill>
                  <a:srgbClr val="222222"/>
                </a:solidFill>
                <a:highlight>
                  <a:srgbClr val="FFFFFF"/>
                </a:highlight>
              </a:rPr>
              <a:t>memory</a:t>
            </a:r>
            <a:r>
              <a:rPr lang="en-US" sz="1200">
                <a:solidFill>
                  <a:srgbClr val="222222"/>
                </a:solidFill>
                <a:highlight>
                  <a:srgbClr val="FFFFFF"/>
                </a:highlight>
              </a:rPr>
              <a:t> on the host </a:t>
            </a:r>
            <a:r>
              <a:rPr b="1" lang="en-US" sz="1200">
                <a:solidFill>
                  <a:srgbClr val="222222"/>
                </a:solidFill>
                <a:highlight>
                  <a:srgbClr val="FFFFFF"/>
                </a:highlight>
              </a:rPr>
              <a:t>file</a:t>
            </a:r>
            <a:r>
              <a:rPr lang="en-US" sz="1200">
                <a:solidFill>
                  <a:srgbClr val="222222"/>
                </a:solidFill>
                <a:highlight>
                  <a:srgbClr val="FFFFFF"/>
                </a:highlight>
              </a:rPr>
              <a:t> system. This </a:t>
            </a:r>
            <a:r>
              <a:rPr b="1" lang="en-US" sz="1200">
                <a:solidFill>
                  <a:srgbClr val="222222"/>
                </a:solidFill>
                <a:highlight>
                  <a:srgbClr val="FFFFFF"/>
                </a:highlight>
              </a:rPr>
              <a:t>file</a:t>
            </a:r>
            <a:r>
              <a:rPr lang="en-US" sz="1200">
                <a:solidFill>
                  <a:srgbClr val="222222"/>
                </a:solidFill>
                <a:highlight>
                  <a:srgbClr val="FFFFFF"/>
                </a:highlight>
              </a:rPr>
              <a:t> exists only when the </a:t>
            </a:r>
            <a:r>
              <a:rPr b="1" lang="en-US" sz="1200">
                <a:solidFill>
                  <a:srgbClr val="222222"/>
                </a:solidFill>
                <a:highlight>
                  <a:srgbClr val="FFFFFF"/>
                </a:highlight>
              </a:rPr>
              <a:t>virtual machine</a:t>
            </a:r>
            <a:r>
              <a:rPr lang="en-US" sz="1200">
                <a:solidFill>
                  <a:srgbClr val="222222"/>
                </a:solidFill>
                <a:highlight>
                  <a:srgbClr val="FFFFFF"/>
                </a:highlight>
              </a:rPr>
              <a:t> is running or if the </a:t>
            </a:r>
            <a:r>
              <a:rPr b="1" lang="en-US" sz="1200">
                <a:solidFill>
                  <a:srgbClr val="222222"/>
                </a:solidFill>
                <a:highlight>
                  <a:srgbClr val="FFFFFF"/>
                </a:highlight>
              </a:rPr>
              <a:t>virtual machine</a:t>
            </a:r>
            <a:r>
              <a:rPr lang="en-US" sz="1200">
                <a:solidFill>
                  <a:srgbClr val="222222"/>
                </a:solidFill>
                <a:highlight>
                  <a:srgbClr val="FFFFFF"/>
                </a:highlight>
              </a:rPr>
              <a:t> fails. It is stored in the working directory. Each snapshot of a </a:t>
            </a:r>
            <a:r>
              <a:rPr b="1" lang="en-US" sz="1200">
                <a:solidFill>
                  <a:srgbClr val="222222"/>
                </a:solidFill>
                <a:highlight>
                  <a:srgbClr val="FFFFFF"/>
                </a:highlight>
              </a:rPr>
              <a:t>virtual machine</a:t>
            </a:r>
            <a:r>
              <a:rPr lang="en-US" sz="1200">
                <a:solidFill>
                  <a:srgbClr val="222222"/>
                </a:solidFill>
                <a:highlight>
                  <a:srgbClr val="FFFFFF"/>
                </a:highlight>
              </a:rPr>
              <a:t> that is powered on has an associated</a:t>
            </a:r>
            <a:endParaRPr sz="1200">
              <a:solidFill>
                <a:srgbClr val="222222"/>
              </a:solidFill>
              <a:highlight>
                <a:srgbClr val="FFFFFF"/>
              </a:highlight>
            </a:endParaRPr>
          </a:p>
        </p:txBody>
      </p:sp>
      <p:sp>
        <p:nvSpPr>
          <p:cNvPr id="146" name="Google Shape;146;g6ddf18d315_0_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8d6455522e_0_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US" sz="1200">
                <a:solidFill>
                  <a:srgbClr val="222222"/>
                </a:solidFill>
                <a:highlight>
                  <a:srgbClr val="FFFFFF"/>
                </a:highlight>
              </a:rPr>
              <a:t>Virtual machine configuration</a:t>
            </a:r>
            <a:r>
              <a:rPr lang="en-US" sz="1200">
                <a:solidFill>
                  <a:srgbClr val="222222"/>
                </a:solidFill>
                <a:highlight>
                  <a:srgbClr val="FFFFFF"/>
                </a:highlight>
              </a:rPr>
              <a:t> is the arrangement of resources assigned to a </a:t>
            </a:r>
            <a:r>
              <a:rPr b="1" lang="en-US" sz="1200">
                <a:solidFill>
                  <a:srgbClr val="222222"/>
                </a:solidFill>
                <a:highlight>
                  <a:srgbClr val="FFFFFF"/>
                </a:highlight>
              </a:rPr>
              <a:t>virtual machine</a:t>
            </a:r>
            <a:r>
              <a:rPr lang="en-US" sz="1200">
                <a:solidFill>
                  <a:srgbClr val="222222"/>
                </a:solidFill>
                <a:highlight>
                  <a:srgbClr val="FFFFFF"/>
                </a:highlight>
              </a:rPr>
              <a:t>. The resources allocated to a </a:t>
            </a:r>
            <a:r>
              <a:rPr b="1" lang="en-US" sz="1200">
                <a:solidFill>
                  <a:srgbClr val="222222"/>
                </a:solidFill>
                <a:highlight>
                  <a:srgbClr val="FFFFFF"/>
                </a:highlight>
              </a:rPr>
              <a:t>virtual machine</a:t>
            </a:r>
            <a:r>
              <a:rPr lang="en-US" sz="1200">
                <a:solidFill>
                  <a:srgbClr val="222222"/>
                </a:solidFill>
                <a:highlight>
                  <a:srgbClr val="FFFFFF"/>
                </a:highlight>
              </a:rPr>
              <a:t> (</a:t>
            </a:r>
            <a:r>
              <a:rPr b="1" lang="en-US" sz="1200">
                <a:solidFill>
                  <a:srgbClr val="222222"/>
                </a:solidFill>
                <a:highlight>
                  <a:srgbClr val="FFFFFF"/>
                </a:highlight>
              </a:rPr>
              <a:t>VM</a:t>
            </a:r>
            <a:r>
              <a:rPr lang="en-US" sz="1200">
                <a:solidFill>
                  <a:srgbClr val="222222"/>
                </a:solidFill>
                <a:highlight>
                  <a:srgbClr val="FFFFFF"/>
                </a:highlight>
              </a:rPr>
              <a:t>) typically include allocated processors, memory, disks, network adapters and the user interface.</a:t>
            </a:r>
            <a:endParaRPr sz="1200">
              <a:solidFill>
                <a:srgbClr val="222222"/>
              </a:solidFill>
              <a:highlight>
                <a:srgbClr val="FFFFFF"/>
              </a:highlight>
            </a:endParaRPr>
          </a:p>
          <a:p>
            <a:pPr indent="0" lvl="0" marL="0" rtl="0" algn="l">
              <a:lnSpc>
                <a:spcPct val="100000"/>
              </a:lnSpc>
              <a:spcBef>
                <a:spcPts val="0"/>
              </a:spcBef>
              <a:spcAft>
                <a:spcPts val="0"/>
              </a:spcAft>
              <a:buSzPts val="1100"/>
              <a:buNone/>
            </a:pPr>
            <a:r>
              <a:t/>
            </a:r>
            <a:endParaRPr sz="1200">
              <a:solidFill>
                <a:srgbClr val="222222"/>
              </a:solidFill>
              <a:highlight>
                <a:srgbClr val="FFFFFF"/>
              </a:highlight>
            </a:endParaRPr>
          </a:p>
          <a:p>
            <a:pPr indent="0" lvl="0" marL="0" rtl="0" algn="l">
              <a:lnSpc>
                <a:spcPct val="100000"/>
              </a:lnSpc>
              <a:spcBef>
                <a:spcPts val="0"/>
              </a:spcBef>
              <a:spcAft>
                <a:spcPts val="0"/>
              </a:spcAft>
              <a:buSzPts val="1100"/>
              <a:buNone/>
            </a:pPr>
            <a:r>
              <a:rPr lang="en-US" sz="1200">
                <a:solidFill>
                  <a:srgbClr val="222222"/>
                </a:solidFill>
                <a:highlight>
                  <a:srgbClr val="FFFFFF"/>
                </a:highlight>
              </a:rPr>
              <a:t>The </a:t>
            </a:r>
            <a:r>
              <a:rPr b="1" lang="en-US" sz="1200">
                <a:solidFill>
                  <a:srgbClr val="222222"/>
                </a:solidFill>
                <a:highlight>
                  <a:srgbClr val="FFFFFF"/>
                </a:highlight>
              </a:rPr>
              <a:t>file</a:t>
            </a:r>
            <a:r>
              <a:rPr lang="en-US" sz="1200">
                <a:solidFill>
                  <a:srgbClr val="222222"/>
                </a:solidFill>
                <a:highlight>
                  <a:srgbClr val="FFFFFF"/>
                </a:highlight>
              </a:rPr>
              <a:t> responsible for holding the </a:t>
            </a:r>
            <a:r>
              <a:rPr b="1" lang="en-US" sz="1200">
                <a:solidFill>
                  <a:srgbClr val="222222"/>
                </a:solidFill>
                <a:highlight>
                  <a:srgbClr val="FFFFFF"/>
                </a:highlight>
              </a:rPr>
              <a:t>configuration</a:t>
            </a:r>
            <a:r>
              <a:rPr lang="en-US" sz="1200">
                <a:solidFill>
                  <a:srgbClr val="222222"/>
                </a:solidFill>
                <a:highlight>
                  <a:srgbClr val="FFFFFF"/>
                </a:highlight>
              </a:rPr>
              <a:t> of a particular </a:t>
            </a:r>
            <a:r>
              <a:rPr b="1" lang="en-US" sz="1200">
                <a:solidFill>
                  <a:srgbClr val="222222"/>
                </a:solidFill>
                <a:highlight>
                  <a:srgbClr val="FFFFFF"/>
                </a:highlight>
              </a:rPr>
              <a:t>VM</a:t>
            </a:r>
            <a:r>
              <a:rPr lang="en-US" sz="1200">
                <a:solidFill>
                  <a:srgbClr val="222222"/>
                </a:solidFill>
                <a:highlight>
                  <a:srgbClr val="FFFFFF"/>
                </a:highlight>
              </a:rPr>
              <a:t> is &lt;vmHostName&gt;. vmx. This is the primary </a:t>
            </a:r>
            <a:r>
              <a:rPr b="1" lang="en-US" sz="1200">
                <a:solidFill>
                  <a:srgbClr val="222222"/>
                </a:solidFill>
                <a:highlight>
                  <a:srgbClr val="FFFFFF"/>
                </a:highlight>
              </a:rPr>
              <a:t>configuration file</a:t>
            </a:r>
            <a:r>
              <a:rPr lang="en-US" sz="1200">
                <a:solidFill>
                  <a:srgbClr val="222222"/>
                </a:solidFill>
                <a:highlight>
                  <a:srgbClr val="FFFFFF"/>
                </a:highlight>
              </a:rPr>
              <a:t>, which stores settings chosen in the New </a:t>
            </a:r>
            <a:r>
              <a:rPr b="1" lang="en-US" sz="1200">
                <a:solidFill>
                  <a:srgbClr val="222222"/>
                </a:solidFill>
                <a:highlight>
                  <a:srgbClr val="FFFFFF"/>
                </a:highlight>
              </a:rPr>
              <a:t>Virtual Machine</a:t>
            </a:r>
            <a:r>
              <a:rPr lang="en-US" sz="1200">
                <a:solidFill>
                  <a:srgbClr val="222222"/>
                </a:solidFill>
                <a:highlight>
                  <a:srgbClr val="FFFFFF"/>
                </a:highlight>
              </a:rPr>
              <a:t> Wizard or </a:t>
            </a:r>
            <a:r>
              <a:rPr b="1" lang="en-US" sz="1200">
                <a:solidFill>
                  <a:srgbClr val="222222"/>
                </a:solidFill>
                <a:highlight>
                  <a:srgbClr val="FFFFFF"/>
                </a:highlight>
              </a:rPr>
              <a:t>virtual machine</a:t>
            </a:r>
            <a:r>
              <a:rPr lang="en-US" sz="1200">
                <a:solidFill>
                  <a:srgbClr val="222222"/>
                </a:solidFill>
                <a:highlight>
                  <a:srgbClr val="FFFFFF"/>
                </a:highlight>
              </a:rPr>
              <a:t> settings editor.</a:t>
            </a:r>
            <a:endParaRPr sz="1200">
              <a:solidFill>
                <a:srgbClr val="222222"/>
              </a:solidFill>
              <a:highlight>
                <a:srgbClr val="FFFFFF"/>
              </a:highlight>
            </a:endParaRPr>
          </a:p>
          <a:p>
            <a:pPr indent="0" lvl="0" marL="0" rtl="0" algn="l">
              <a:lnSpc>
                <a:spcPct val="100000"/>
              </a:lnSpc>
              <a:spcBef>
                <a:spcPts val="0"/>
              </a:spcBef>
              <a:spcAft>
                <a:spcPts val="0"/>
              </a:spcAft>
              <a:buSzPts val="1100"/>
              <a:buNone/>
            </a:pPr>
            <a:r>
              <a:t/>
            </a:r>
            <a:endParaRPr sz="1200">
              <a:solidFill>
                <a:srgbClr val="222222"/>
              </a:solidFill>
              <a:highlight>
                <a:srgbClr val="FFFFFF"/>
              </a:highlight>
            </a:endParaRPr>
          </a:p>
          <a:p>
            <a:pPr indent="0" lvl="0" marL="0" rtl="0" algn="l">
              <a:lnSpc>
                <a:spcPct val="100000"/>
              </a:lnSpc>
              <a:spcBef>
                <a:spcPts val="0"/>
              </a:spcBef>
              <a:spcAft>
                <a:spcPts val="0"/>
              </a:spcAft>
              <a:buSzPts val="1100"/>
              <a:buNone/>
            </a:pPr>
            <a:r>
              <a:rPr lang="en-US" sz="1200">
                <a:solidFill>
                  <a:srgbClr val="222222"/>
                </a:solidFill>
                <a:highlight>
                  <a:srgbClr val="FFFFFF"/>
                </a:highlight>
              </a:rPr>
              <a:t>This is the </a:t>
            </a:r>
            <a:r>
              <a:rPr b="1" lang="en-US" sz="1200">
                <a:solidFill>
                  <a:srgbClr val="222222"/>
                </a:solidFill>
                <a:highlight>
                  <a:srgbClr val="FFFFFF"/>
                </a:highlight>
              </a:rPr>
              <a:t>file</a:t>
            </a:r>
            <a:r>
              <a:rPr lang="en-US" sz="1200">
                <a:solidFill>
                  <a:srgbClr val="222222"/>
                </a:solidFill>
                <a:highlight>
                  <a:srgbClr val="FFFFFF"/>
                </a:highlight>
              </a:rPr>
              <a:t> that stores the </a:t>
            </a:r>
            <a:r>
              <a:rPr b="1" lang="en-US" sz="1200">
                <a:solidFill>
                  <a:srgbClr val="222222"/>
                </a:solidFill>
                <a:highlight>
                  <a:srgbClr val="FFFFFF"/>
                </a:highlight>
              </a:rPr>
              <a:t>state</a:t>
            </a:r>
            <a:r>
              <a:rPr lang="en-US" sz="1200">
                <a:solidFill>
                  <a:srgbClr val="222222"/>
                </a:solidFill>
                <a:highlight>
                  <a:srgbClr val="FFFFFF"/>
                </a:highlight>
              </a:rPr>
              <a:t> of the </a:t>
            </a:r>
            <a:r>
              <a:rPr b="1" lang="en-US" sz="1200">
                <a:solidFill>
                  <a:srgbClr val="222222"/>
                </a:solidFill>
                <a:highlight>
                  <a:srgbClr val="FFFFFF"/>
                </a:highlight>
              </a:rPr>
              <a:t>virtual machine's</a:t>
            </a:r>
            <a:r>
              <a:rPr lang="en-US" sz="1200">
                <a:solidFill>
                  <a:srgbClr val="222222"/>
                </a:solidFill>
                <a:highlight>
                  <a:srgbClr val="FFFFFF"/>
                </a:highlight>
              </a:rPr>
              <a:t> BIOS. This is a </a:t>
            </a:r>
            <a:r>
              <a:rPr b="1" lang="en-US" sz="1200">
                <a:solidFill>
                  <a:srgbClr val="222222"/>
                </a:solidFill>
                <a:highlight>
                  <a:srgbClr val="FFFFFF"/>
                </a:highlight>
              </a:rPr>
              <a:t>virtual</a:t>
            </a:r>
            <a:r>
              <a:rPr lang="en-US" sz="1200">
                <a:solidFill>
                  <a:srgbClr val="222222"/>
                </a:solidFill>
                <a:highlight>
                  <a:srgbClr val="FFFFFF"/>
                </a:highlight>
              </a:rPr>
              <a:t> disk </a:t>
            </a:r>
            <a:r>
              <a:rPr b="1" lang="en-US" sz="1200">
                <a:solidFill>
                  <a:srgbClr val="222222"/>
                </a:solidFill>
                <a:highlight>
                  <a:srgbClr val="FFFFFF"/>
                </a:highlight>
              </a:rPr>
              <a:t>file</a:t>
            </a:r>
            <a:r>
              <a:rPr lang="en-US" sz="1200">
                <a:solidFill>
                  <a:srgbClr val="222222"/>
                </a:solidFill>
                <a:highlight>
                  <a:srgbClr val="FFFFFF"/>
                </a:highlight>
              </a:rPr>
              <a:t>, which stores the contents of the </a:t>
            </a:r>
            <a:r>
              <a:rPr b="1" lang="en-US" sz="1200">
                <a:solidFill>
                  <a:srgbClr val="222222"/>
                </a:solidFill>
                <a:highlight>
                  <a:srgbClr val="FFFFFF"/>
                </a:highlight>
              </a:rPr>
              <a:t>virtual machine's</a:t>
            </a:r>
            <a:r>
              <a:rPr lang="en-US" sz="1200">
                <a:solidFill>
                  <a:srgbClr val="222222"/>
                </a:solidFill>
                <a:highlight>
                  <a:srgbClr val="FFFFFF"/>
                </a:highlight>
              </a:rPr>
              <a:t> hard disk drive.</a:t>
            </a:r>
            <a:endParaRPr sz="1200">
              <a:solidFill>
                <a:srgbClr val="222222"/>
              </a:solidFill>
              <a:highlight>
                <a:srgbClr val="FFFFFF"/>
              </a:highlight>
            </a:endParaRPr>
          </a:p>
          <a:p>
            <a:pPr indent="0" lvl="0" marL="0" rtl="0" algn="l">
              <a:lnSpc>
                <a:spcPct val="100000"/>
              </a:lnSpc>
              <a:spcBef>
                <a:spcPts val="0"/>
              </a:spcBef>
              <a:spcAft>
                <a:spcPts val="0"/>
              </a:spcAft>
              <a:buSzPts val="1100"/>
              <a:buNone/>
            </a:pPr>
            <a:r>
              <a:rPr lang="en-US" sz="1200">
                <a:solidFill>
                  <a:srgbClr val="222222"/>
                </a:solidFill>
                <a:highlight>
                  <a:srgbClr val="FFFFFF"/>
                </a:highlight>
              </a:rPr>
              <a:t>The </a:t>
            </a:r>
            <a:r>
              <a:rPr b="1" lang="en-US" sz="1200">
                <a:solidFill>
                  <a:srgbClr val="222222"/>
                </a:solidFill>
                <a:highlight>
                  <a:srgbClr val="FFFFFF"/>
                </a:highlight>
              </a:rPr>
              <a:t>virtual machine</a:t>
            </a:r>
            <a:r>
              <a:rPr lang="en-US" sz="1200">
                <a:solidFill>
                  <a:srgbClr val="222222"/>
                </a:solidFill>
                <a:highlight>
                  <a:srgbClr val="FFFFFF"/>
                </a:highlight>
              </a:rPr>
              <a:t> paging </a:t>
            </a:r>
            <a:r>
              <a:rPr b="1" lang="en-US" sz="1200">
                <a:solidFill>
                  <a:srgbClr val="222222"/>
                </a:solidFill>
                <a:highlight>
                  <a:srgbClr val="FFFFFF"/>
                </a:highlight>
              </a:rPr>
              <a:t>file</a:t>
            </a:r>
            <a:r>
              <a:rPr lang="en-US" sz="1200">
                <a:solidFill>
                  <a:srgbClr val="222222"/>
                </a:solidFill>
                <a:highlight>
                  <a:srgbClr val="FFFFFF"/>
                </a:highlight>
              </a:rPr>
              <a:t>, which backs up the guest main </a:t>
            </a:r>
            <a:r>
              <a:rPr b="1" lang="en-US" sz="1200">
                <a:solidFill>
                  <a:srgbClr val="222222"/>
                </a:solidFill>
                <a:highlight>
                  <a:srgbClr val="FFFFFF"/>
                </a:highlight>
              </a:rPr>
              <a:t>memory</a:t>
            </a:r>
            <a:r>
              <a:rPr lang="en-US" sz="1200">
                <a:solidFill>
                  <a:srgbClr val="222222"/>
                </a:solidFill>
                <a:highlight>
                  <a:srgbClr val="FFFFFF"/>
                </a:highlight>
              </a:rPr>
              <a:t> on the host </a:t>
            </a:r>
            <a:r>
              <a:rPr b="1" lang="en-US" sz="1200">
                <a:solidFill>
                  <a:srgbClr val="222222"/>
                </a:solidFill>
                <a:highlight>
                  <a:srgbClr val="FFFFFF"/>
                </a:highlight>
              </a:rPr>
              <a:t>file</a:t>
            </a:r>
            <a:r>
              <a:rPr lang="en-US" sz="1200">
                <a:solidFill>
                  <a:srgbClr val="222222"/>
                </a:solidFill>
                <a:highlight>
                  <a:srgbClr val="FFFFFF"/>
                </a:highlight>
              </a:rPr>
              <a:t> system. This </a:t>
            </a:r>
            <a:r>
              <a:rPr b="1" lang="en-US" sz="1200">
                <a:solidFill>
                  <a:srgbClr val="222222"/>
                </a:solidFill>
                <a:highlight>
                  <a:srgbClr val="FFFFFF"/>
                </a:highlight>
              </a:rPr>
              <a:t>file</a:t>
            </a:r>
            <a:r>
              <a:rPr lang="en-US" sz="1200">
                <a:solidFill>
                  <a:srgbClr val="222222"/>
                </a:solidFill>
                <a:highlight>
                  <a:srgbClr val="FFFFFF"/>
                </a:highlight>
              </a:rPr>
              <a:t> exists only when the </a:t>
            </a:r>
            <a:r>
              <a:rPr b="1" lang="en-US" sz="1200">
                <a:solidFill>
                  <a:srgbClr val="222222"/>
                </a:solidFill>
                <a:highlight>
                  <a:srgbClr val="FFFFFF"/>
                </a:highlight>
              </a:rPr>
              <a:t>virtual machine</a:t>
            </a:r>
            <a:r>
              <a:rPr lang="en-US" sz="1200">
                <a:solidFill>
                  <a:srgbClr val="222222"/>
                </a:solidFill>
                <a:highlight>
                  <a:srgbClr val="FFFFFF"/>
                </a:highlight>
              </a:rPr>
              <a:t> is running or if the </a:t>
            </a:r>
            <a:r>
              <a:rPr b="1" lang="en-US" sz="1200">
                <a:solidFill>
                  <a:srgbClr val="222222"/>
                </a:solidFill>
                <a:highlight>
                  <a:srgbClr val="FFFFFF"/>
                </a:highlight>
              </a:rPr>
              <a:t>virtual machine</a:t>
            </a:r>
            <a:r>
              <a:rPr lang="en-US" sz="1200">
                <a:solidFill>
                  <a:srgbClr val="222222"/>
                </a:solidFill>
                <a:highlight>
                  <a:srgbClr val="FFFFFF"/>
                </a:highlight>
              </a:rPr>
              <a:t> fails. It is stored in the working directory. Each snapshot of a </a:t>
            </a:r>
            <a:r>
              <a:rPr b="1" lang="en-US" sz="1200">
                <a:solidFill>
                  <a:srgbClr val="222222"/>
                </a:solidFill>
                <a:highlight>
                  <a:srgbClr val="FFFFFF"/>
                </a:highlight>
              </a:rPr>
              <a:t>virtual machine</a:t>
            </a:r>
            <a:r>
              <a:rPr lang="en-US" sz="1200">
                <a:solidFill>
                  <a:srgbClr val="222222"/>
                </a:solidFill>
                <a:highlight>
                  <a:srgbClr val="FFFFFF"/>
                </a:highlight>
              </a:rPr>
              <a:t> that is powered on has an associated</a:t>
            </a:r>
            <a:endParaRPr sz="1200">
              <a:solidFill>
                <a:srgbClr val="222222"/>
              </a:solidFill>
              <a:highlight>
                <a:srgbClr val="FFFFFF"/>
              </a:highlight>
            </a:endParaRPr>
          </a:p>
        </p:txBody>
      </p:sp>
      <p:sp>
        <p:nvSpPr>
          <p:cNvPr id="153" name="Google Shape;153;g8d6455522e_0_1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8d6455522e_0_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US" sz="1200">
                <a:solidFill>
                  <a:srgbClr val="222222"/>
                </a:solidFill>
                <a:highlight>
                  <a:srgbClr val="FFFFFF"/>
                </a:highlight>
              </a:rPr>
              <a:t>Virtual machine configuration</a:t>
            </a:r>
            <a:r>
              <a:rPr lang="en-US" sz="1200">
                <a:solidFill>
                  <a:srgbClr val="222222"/>
                </a:solidFill>
                <a:highlight>
                  <a:srgbClr val="FFFFFF"/>
                </a:highlight>
              </a:rPr>
              <a:t> is the arrangement of resources assigned to a </a:t>
            </a:r>
            <a:r>
              <a:rPr b="1" lang="en-US" sz="1200">
                <a:solidFill>
                  <a:srgbClr val="222222"/>
                </a:solidFill>
                <a:highlight>
                  <a:srgbClr val="FFFFFF"/>
                </a:highlight>
              </a:rPr>
              <a:t>virtual machine</a:t>
            </a:r>
            <a:r>
              <a:rPr lang="en-US" sz="1200">
                <a:solidFill>
                  <a:srgbClr val="222222"/>
                </a:solidFill>
                <a:highlight>
                  <a:srgbClr val="FFFFFF"/>
                </a:highlight>
              </a:rPr>
              <a:t>. The resources allocated to a </a:t>
            </a:r>
            <a:r>
              <a:rPr b="1" lang="en-US" sz="1200">
                <a:solidFill>
                  <a:srgbClr val="222222"/>
                </a:solidFill>
                <a:highlight>
                  <a:srgbClr val="FFFFFF"/>
                </a:highlight>
              </a:rPr>
              <a:t>virtual machine</a:t>
            </a:r>
            <a:r>
              <a:rPr lang="en-US" sz="1200">
                <a:solidFill>
                  <a:srgbClr val="222222"/>
                </a:solidFill>
                <a:highlight>
                  <a:srgbClr val="FFFFFF"/>
                </a:highlight>
              </a:rPr>
              <a:t> (</a:t>
            </a:r>
            <a:r>
              <a:rPr b="1" lang="en-US" sz="1200">
                <a:solidFill>
                  <a:srgbClr val="222222"/>
                </a:solidFill>
                <a:highlight>
                  <a:srgbClr val="FFFFFF"/>
                </a:highlight>
              </a:rPr>
              <a:t>VM</a:t>
            </a:r>
            <a:r>
              <a:rPr lang="en-US" sz="1200">
                <a:solidFill>
                  <a:srgbClr val="222222"/>
                </a:solidFill>
                <a:highlight>
                  <a:srgbClr val="FFFFFF"/>
                </a:highlight>
              </a:rPr>
              <a:t>) typically include allocated processors, memory, disks, network adapters and the user interface.</a:t>
            </a:r>
            <a:endParaRPr sz="1200">
              <a:solidFill>
                <a:srgbClr val="222222"/>
              </a:solidFill>
              <a:highlight>
                <a:srgbClr val="FFFFFF"/>
              </a:highlight>
            </a:endParaRPr>
          </a:p>
          <a:p>
            <a:pPr indent="0" lvl="0" marL="0" rtl="0" algn="l">
              <a:lnSpc>
                <a:spcPct val="100000"/>
              </a:lnSpc>
              <a:spcBef>
                <a:spcPts val="0"/>
              </a:spcBef>
              <a:spcAft>
                <a:spcPts val="0"/>
              </a:spcAft>
              <a:buSzPts val="1100"/>
              <a:buNone/>
            </a:pPr>
            <a:r>
              <a:t/>
            </a:r>
            <a:endParaRPr sz="1200">
              <a:solidFill>
                <a:srgbClr val="222222"/>
              </a:solidFill>
              <a:highlight>
                <a:srgbClr val="FFFFFF"/>
              </a:highlight>
            </a:endParaRPr>
          </a:p>
          <a:p>
            <a:pPr indent="0" lvl="0" marL="0" rtl="0" algn="l">
              <a:lnSpc>
                <a:spcPct val="100000"/>
              </a:lnSpc>
              <a:spcBef>
                <a:spcPts val="0"/>
              </a:spcBef>
              <a:spcAft>
                <a:spcPts val="0"/>
              </a:spcAft>
              <a:buSzPts val="1100"/>
              <a:buNone/>
            </a:pPr>
            <a:r>
              <a:rPr lang="en-US" sz="1200">
                <a:solidFill>
                  <a:srgbClr val="222222"/>
                </a:solidFill>
                <a:highlight>
                  <a:srgbClr val="FFFFFF"/>
                </a:highlight>
              </a:rPr>
              <a:t>The </a:t>
            </a:r>
            <a:r>
              <a:rPr b="1" lang="en-US" sz="1200">
                <a:solidFill>
                  <a:srgbClr val="222222"/>
                </a:solidFill>
                <a:highlight>
                  <a:srgbClr val="FFFFFF"/>
                </a:highlight>
              </a:rPr>
              <a:t>file</a:t>
            </a:r>
            <a:r>
              <a:rPr lang="en-US" sz="1200">
                <a:solidFill>
                  <a:srgbClr val="222222"/>
                </a:solidFill>
                <a:highlight>
                  <a:srgbClr val="FFFFFF"/>
                </a:highlight>
              </a:rPr>
              <a:t> responsible for holding the </a:t>
            </a:r>
            <a:r>
              <a:rPr b="1" lang="en-US" sz="1200">
                <a:solidFill>
                  <a:srgbClr val="222222"/>
                </a:solidFill>
                <a:highlight>
                  <a:srgbClr val="FFFFFF"/>
                </a:highlight>
              </a:rPr>
              <a:t>configuration</a:t>
            </a:r>
            <a:r>
              <a:rPr lang="en-US" sz="1200">
                <a:solidFill>
                  <a:srgbClr val="222222"/>
                </a:solidFill>
                <a:highlight>
                  <a:srgbClr val="FFFFFF"/>
                </a:highlight>
              </a:rPr>
              <a:t> of a particular </a:t>
            </a:r>
            <a:r>
              <a:rPr b="1" lang="en-US" sz="1200">
                <a:solidFill>
                  <a:srgbClr val="222222"/>
                </a:solidFill>
                <a:highlight>
                  <a:srgbClr val="FFFFFF"/>
                </a:highlight>
              </a:rPr>
              <a:t>VM</a:t>
            </a:r>
            <a:r>
              <a:rPr lang="en-US" sz="1200">
                <a:solidFill>
                  <a:srgbClr val="222222"/>
                </a:solidFill>
                <a:highlight>
                  <a:srgbClr val="FFFFFF"/>
                </a:highlight>
              </a:rPr>
              <a:t> is &lt;vmHostName&gt;. vmx. This is the primary </a:t>
            </a:r>
            <a:r>
              <a:rPr b="1" lang="en-US" sz="1200">
                <a:solidFill>
                  <a:srgbClr val="222222"/>
                </a:solidFill>
                <a:highlight>
                  <a:srgbClr val="FFFFFF"/>
                </a:highlight>
              </a:rPr>
              <a:t>configuration file</a:t>
            </a:r>
            <a:r>
              <a:rPr lang="en-US" sz="1200">
                <a:solidFill>
                  <a:srgbClr val="222222"/>
                </a:solidFill>
                <a:highlight>
                  <a:srgbClr val="FFFFFF"/>
                </a:highlight>
              </a:rPr>
              <a:t>, which stores settings chosen in the New </a:t>
            </a:r>
            <a:r>
              <a:rPr b="1" lang="en-US" sz="1200">
                <a:solidFill>
                  <a:srgbClr val="222222"/>
                </a:solidFill>
                <a:highlight>
                  <a:srgbClr val="FFFFFF"/>
                </a:highlight>
              </a:rPr>
              <a:t>Virtual Machine</a:t>
            </a:r>
            <a:r>
              <a:rPr lang="en-US" sz="1200">
                <a:solidFill>
                  <a:srgbClr val="222222"/>
                </a:solidFill>
                <a:highlight>
                  <a:srgbClr val="FFFFFF"/>
                </a:highlight>
              </a:rPr>
              <a:t> Wizard or </a:t>
            </a:r>
            <a:r>
              <a:rPr b="1" lang="en-US" sz="1200">
                <a:solidFill>
                  <a:srgbClr val="222222"/>
                </a:solidFill>
                <a:highlight>
                  <a:srgbClr val="FFFFFF"/>
                </a:highlight>
              </a:rPr>
              <a:t>virtual machine</a:t>
            </a:r>
            <a:r>
              <a:rPr lang="en-US" sz="1200">
                <a:solidFill>
                  <a:srgbClr val="222222"/>
                </a:solidFill>
                <a:highlight>
                  <a:srgbClr val="FFFFFF"/>
                </a:highlight>
              </a:rPr>
              <a:t> settings editor.</a:t>
            </a:r>
            <a:endParaRPr sz="1200">
              <a:solidFill>
                <a:srgbClr val="222222"/>
              </a:solidFill>
              <a:highlight>
                <a:srgbClr val="FFFFFF"/>
              </a:highlight>
            </a:endParaRPr>
          </a:p>
          <a:p>
            <a:pPr indent="0" lvl="0" marL="0" rtl="0" algn="l">
              <a:lnSpc>
                <a:spcPct val="100000"/>
              </a:lnSpc>
              <a:spcBef>
                <a:spcPts val="0"/>
              </a:spcBef>
              <a:spcAft>
                <a:spcPts val="0"/>
              </a:spcAft>
              <a:buSzPts val="1100"/>
              <a:buNone/>
            </a:pPr>
            <a:r>
              <a:t/>
            </a:r>
            <a:endParaRPr sz="1200">
              <a:solidFill>
                <a:srgbClr val="222222"/>
              </a:solidFill>
              <a:highlight>
                <a:srgbClr val="FFFFFF"/>
              </a:highlight>
            </a:endParaRPr>
          </a:p>
          <a:p>
            <a:pPr indent="0" lvl="0" marL="0" rtl="0" algn="l">
              <a:lnSpc>
                <a:spcPct val="100000"/>
              </a:lnSpc>
              <a:spcBef>
                <a:spcPts val="0"/>
              </a:spcBef>
              <a:spcAft>
                <a:spcPts val="0"/>
              </a:spcAft>
              <a:buSzPts val="1100"/>
              <a:buNone/>
            </a:pPr>
            <a:r>
              <a:rPr lang="en-US" sz="1200">
                <a:solidFill>
                  <a:srgbClr val="222222"/>
                </a:solidFill>
                <a:highlight>
                  <a:srgbClr val="FFFFFF"/>
                </a:highlight>
              </a:rPr>
              <a:t>This is the </a:t>
            </a:r>
            <a:r>
              <a:rPr b="1" lang="en-US" sz="1200">
                <a:solidFill>
                  <a:srgbClr val="222222"/>
                </a:solidFill>
                <a:highlight>
                  <a:srgbClr val="FFFFFF"/>
                </a:highlight>
              </a:rPr>
              <a:t>file</a:t>
            </a:r>
            <a:r>
              <a:rPr lang="en-US" sz="1200">
                <a:solidFill>
                  <a:srgbClr val="222222"/>
                </a:solidFill>
                <a:highlight>
                  <a:srgbClr val="FFFFFF"/>
                </a:highlight>
              </a:rPr>
              <a:t> that stores the </a:t>
            </a:r>
            <a:r>
              <a:rPr b="1" lang="en-US" sz="1200">
                <a:solidFill>
                  <a:srgbClr val="222222"/>
                </a:solidFill>
                <a:highlight>
                  <a:srgbClr val="FFFFFF"/>
                </a:highlight>
              </a:rPr>
              <a:t>state</a:t>
            </a:r>
            <a:r>
              <a:rPr lang="en-US" sz="1200">
                <a:solidFill>
                  <a:srgbClr val="222222"/>
                </a:solidFill>
                <a:highlight>
                  <a:srgbClr val="FFFFFF"/>
                </a:highlight>
              </a:rPr>
              <a:t> of the </a:t>
            </a:r>
            <a:r>
              <a:rPr b="1" lang="en-US" sz="1200">
                <a:solidFill>
                  <a:srgbClr val="222222"/>
                </a:solidFill>
                <a:highlight>
                  <a:srgbClr val="FFFFFF"/>
                </a:highlight>
              </a:rPr>
              <a:t>virtual machine's</a:t>
            </a:r>
            <a:r>
              <a:rPr lang="en-US" sz="1200">
                <a:solidFill>
                  <a:srgbClr val="222222"/>
                </a:solidFill>
                <a:highlight>
                  <a:srgbClr val="FFFFFF"/>
                </a:highlight>
              </a:rPr>
              <a:t> BIOS. This is a </a:t>
            </a:r>
            <a:r>
              <a:rPr b="1" lang="en-US" sz="1200">
                <a:solidFill>
                  <a:srgbClr val="222222"/>
                </a:solidFill>
                <a:highlight>
                  <a:srgbClr val="FFFFFF"/>
                </a:highlight>
              </a:rPr>
              <a:t>virtual</a:t>
            </a:r>
            <a:r>
              <a:rPr lang="en-US" sz="1200">
                <a:solidFill>
                  <a:srgbClr val="222222"/>
                </a:solidFill>
                <a:highlight>
                  <a:srgbClr val="FFFFFF"/>
                </a:highlight>
              </a:rPr>
              <a:t> disk </a:t>
            </a:r>
            <a:r>
              <a:rPr b="1" lang="en-US" sz="1200">
                <a:solidFill>
                  <a:srgbClr val="222222"/>
                </a:solidFill>
                <a:highlight>
                  <a:srgbClr val="FFFFFF"/>
                </a:highlight>
              </a:rPr>
              <a:t>file</a:t>
            </a:r>
            <a:r>
              <a:rPr lang="en-US" sz="1200">
                <a:solidFill>
                  <a:srgbClr val="222222"/>
                </a:solidFill>
                <a:highlight>
                  <a:srgbClr val="FFFFFF"/>
                </a:highlight>
              </a:rPr>
              <a:t>, which stores the contents of the </a:t>
            </a:r>
            <a:r>
              <a:rPr b="1" lang="en-US" sz="1200">
                <a:solidFill>
                  <a:srgbClr val="222222"/>
                </a:solidFill>
                <a:highlight>
                  <a:srgbClr val="FFFFFF"/>
                </a:highlight>
              </a:rPr>
              <a:t>virtual machine's</a:t>
            </a:r>
            <a:r>
              <a:rPr lang="en-US" sz="1200">
                <a:solidFill>
                  <a:srgbClr val="222222"/>
                </a:solidFill>
                <a:highlight>
                  <a:srgbClr val="FFFFFF"/>
                </a:highlight>
              </a:rPr>
              <a:t> hard disk drive.</a:t>
            </a:r>
            <a:endParaRPr sz="1200">
              <a:solidFill>
                <a:srgbClr val="222222"/>
              </a:solidFill>
              <a:highlight>
                <a:srgbClr val="FFFFFF"/>
              </a:highlight>
            </a:endParaRPr>
          </a:p>
          <a:p>
            <a:pPr indent="0" lvl="0" marL="0" rtl="0" algn="l">
              <a:lnSpc>
                <a:spcPct val="100000"/>
              </a:lnSpc>
              <a:spcBef>
                <a:spcPts val="0"/>
              </a:spcBef>
              <a:spcAft>
                <a:spcPts val="0"/>
              </a:spcAft>
              <a:buSzPts val="1100"/>
              <a:buNone/>
            </a:pPr>
            <a:r>
              <a:rPr lang="en-US" sz="1200">
                <a:solidFill>
                  <a:srgbClr val="222222"/>
                </a:solidFill>
                <a:highlight>
                  <a:srgbClr val="FFFFFF"/>
                </a:highlight>
              </a:rPr>
              <a:t>The </a:t>
            </a:r>
            <a:r>
              <a:rPr b="1" lang="en-US" sz="1200">
                <a:solidFill>
                  <a:srgbClr val="222222"/>
                </a:solidFill>
                <a:highlight>
                  <a:srgbClr val="FFFFFF"/>
                </a:highlight>
              </a:rPr>
              <a:t>virtual machine</a:t>
            </a:r>
            <a:r>
              <a:rPr lang="en-US" sz="1200">
                <a:solidFill>
                  <a:srgbClr val="222222"/>
                </a:solidFill>
                <a:highlight>
                  <a:srgbClr val="FFFFFF"/>
                </a:highlight>
              </a:rPr>
              <a:t> paging </a:t>
            </a:r>
            <a:r>
              <a:rPr b="1" lang="en-US" sz="1200">
                <a:solidFill>
                  <a:srgbClr val="222222"/>
                </a:solidFill>
                <a:highlight>
                  <a:srgbClr val="FFFFFF"/>
                </a:highlight>
              </a:rPr>
              <a:t>file</a:t>
            </a:r>
            <a:r>
              <a:rPr lang="en-US" sz="1200">
                <a:solidFill>
                  <a:srgbClr val="222222"/>
                </a:solidFill>
                <a:highlight>
                  <a:srgbClr val="FFFFFF"/>
                </a:highlight>
              </a:rPr>
              <a:t>, which backs up the guest main </a:t>
            </a:r>
            <a:r>
              <a:rPr b="1" lang="en-US" sz="1200">
                <a:solidFill>
                  <a:srgbClr val="222222"/>
                </a:solidFill>
                <a:highlight>
                  <a:srgbClr val="FFFFFF"/>
                </a:highlight>
              </a:rPr>
              <a:t>memory</a:t>
            </a:r>
            <a:r>
              <a:rPr lang="en-US" sz="1200">
                <a:solidFill>
                  <a:srgbClr val="222222"/>
                </a:solidFill>
                <a:highlight>
                  <a:srgbClr val="FFFFFF"/>
                </a:highlight>
              </a:rPr>
              <a:t> on the host </a:t>
            </a:r>
            <a:r>
              <a:rPr b="1" lang="en-US" sz="1200">
                <a:solidFill>
                  <a:srgbClr val="222222"/>
                </a:solidFill>
                <a:highlight>
                  <a:srgbClr val="FFFFFF"/>
                </a:highlight>
              </a:rPr>
              <a:t>file</a:t>
            </a:r>
            <a:r>
              <a:rPr lang="en-US" sz="1200">
                <a:solidFill>
                  <a:srgbClr val="222222"/>
                </a:solidFill>
                <a:highlight>
                  <a:srgbClr val="FFFFFF"/>
                </a:highlight>
              </a:rPr>
              <a:t> system. This </a:t>
            </a:r>
            <a:r>
              <a:rPr b="1" lang="en-US" sz="1200">
                <a:solidFill>
                  <a:srgbClr val="222222"/>
                </a:solidFill>
                <a:highlight>
                  <a:srgbClr val="FFFFFF"/>
                </a:highlight>
              </a:rPr>
              <a:t>file</a:t>
            </a:r>
            <a:r>
              <a:rPr lang="en-US" sz="1200">
                <a:solidFill>
                  <a:srgbClr val="222222"/>
                </a:solidFill>
                <a:highlight>
                  <a:srgbClr val="FFFFFF"/>
                </a:highlight>
              </a:rPr>
              <a:t> exists only when the </a:t>
            </a:r>
            <a:r>
              <a:rPr b="1" lang="en-US" sz="1200">
                <a:solidFill>
                  <a:srgbClr val="222222"/>
                </a:solidFill>
                <a:highlight>
                  <a:srgbClr val="FFFFFF"/>
                </a:highlight>
              </a:rPr>
              <a:t>virtual machine</a:t>
            </a:r>
            <a:r>
              <a:rPr lang="en-US" sz="1200">
                <a:solidFill>
                  <a:srgbClr val="222222"/>
                </a:solidFill>
                <a:highlight>
                  <a:srgbClr val="FFFFFF"/>
                </a:highlight>
              </a:rPr>
              <a:t> is running or if the </a:t>
            </a:r>
            <a:r>
              <a:rPr b="1" lang="en-US" sz="1200">
                <a:solidFill>
                  <a:srgbClr val="222222"/>
                </a:solidFill>
                <a:highlight>
                  <a:srgbClr val="FFFFFF"/>
                </a:highlight>
              </a:rPr>
              <a:t>virtual machine</a:t>
            </a:r>
            <a:r>
              <a:rPr lang="en-US" sz="1200">
                <a:solidFill>
                  <a:srgbClr val="222222"/>
                </a:solidFill>
                <a:highlight>
                  <a:srgbClr val="FFFFFF"/>
                </a:highlight>
              </a:rPr>
              <a:t> fails. It is stored in the working directory. Each snapshot of a </a:t>
            </a:r>
            <a:r>
              <a:rPr b="1" lang="en-US" sz="1200">
                <a:solidFill>
                  <a:srgbClr val="222222"/>
                </a:solidFill>
                <a:highlight>
                  <a:srgbClr val="FFFFFF"/>
                </a:highlight>
              </a:rPr>
              <a:t>virtual machine</a:t>
            </a:r>
            <a:r>
              <a:rPr lang="en-US" sz="1200">
                <a:solidFill>
                  <a:srgbClr val="222222"/>
                </a:solidFill>
                <a:highlight>
                  <a:srgbClr val="FFFFFF"/>
                </a:highlight>
              </a:rPr>
              <a:t> that is powered on has an associated</a:t>
            </a:r>
            <a:endParaRPr sz="1200">
              <a:solidFill>
                <a:srgbClr val="222222"/>
              </a:solidFill>
              <a:highlight>
                <a:srgbClr val="FFFFFF"/>
              </a:highlight>
            </a:endParaRPr>
          </a:p>
        </p:txBody>
      </p:sp>
      <p:sp>
        <p:nvSpPr>
          <p:cNvPr id="160" name="Google Shape;160;g8d6455522e_0_1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6ddf18d315_0_4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7" name="Google Shape;167;g6ddf18d315_0_4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68" name="Google Shape;168;g6ddf18d315_0_42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6ddf18d315_0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6" name="Google Shape;176;g6ddf18d315_0_1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6ddf18d315_0_3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 name="Google Shape;183;g6ddf18d315_0_3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6ddf18d315_0_3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0" name="Google Shape;190;g6ddf18d315_0_3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6ddf18d315_0_3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7" name="Google Shape;197;g6ddf18d315_0_3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6ddf18d315_0_3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4" name="Google Shape;204;g6ddf18d315_0_3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 name="Google Shape;8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6ddf18d315_0_3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1" name="Google Shape;211;g6ddf18d315_0_3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6ddf18d315_0_3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8" name="Google Shape;218;g6ddf18d315_0_3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6ddf18d315_0_3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5" name="Google Shape;225;g6ddf18d315_0_3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6ddf18d315_0_4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2" name="Google Shape;232;g6ddf18d315_0_4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6ddf18d315_0_4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9" name="Google Shape;239;g6ddf18d315_0_4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8d6455522e_0_1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7" name="Google Shape;247;g8d6455522e_0_1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6ddf18d315_0_5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5" name="Google Shape;255;g6ddf18d315_0_5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6ddf18d315_0_5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3" name="Google Shape;263;g6ddf18d315_0_5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8d6455522e_0_2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1" name="Google Shape;271;g8d6455522e_0_2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8d6455522e_0_2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9" name="Google Shape;279;g8d6455522e_0_2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8d6455522e_0_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0" name="Google Shape;90;g8d6455522e_0_1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6ddf18d315_0_3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7" name="Google Shape;287;g6ddf18d315_0_3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6ddf18d315_0_5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4" name="Google Shape;294;g6ddf18d315_0_5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8d6455522e_0_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1" name="Google Shape;301;g8d6455522e_0_2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6ddf18d315_0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8" name="Google Shape;308;g6ddf18d315_0_1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6ddf18d315_0_5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4" name="Google Shape;344;g6ddf18d315_0_5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6ddf18d315_0_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1" name="Google Shape;351;g6ddf18d315_0_1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6ddf18d315_0_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1" name="Google Shape;381;g6ddf18d315_0_2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6ddf18d315_0_2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6" name="Google Shape;416;g6ddf18d315_0_2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6ddf18d315_0_5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g6ddf18d315_0_5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8d6455522e_0_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7" name="Google Shape;97;g8d6455522e_0_1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4" name="Google Shape;10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6ddf18d315_0_4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g6ddf18d315_0_4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US" sz="1200">
                <a:solidFill>
                  <a:srgbClr val="222222"/>
                </a:solidFill>
                <a:highlight>
                  <a:srgbClr val="FFFFFF"/>
                </a:highlight>
              </a:rPr>
              <a:t>Virtualization</a:t>
            </a:r>
            <a:r>
              <a:rPr lang="en-US" sz="1200">
                <a:solidFill>
                  <a:srgbClr val="222222"/>
                </a:solidFill>
                <a:highlight>
                  <a:srgbClr val="FFFFFF"/>
                </a:highlight>
              </a:rPr>
              <a:t> relies on software to simulate hardware functionality and create a virtual computer system. This enables IT organizations to run more than one virtual system – and multiple operating systems and applications – on a single server. The resulting benefits include economies of scale and greater efficiency.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8d6455522e_0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u="sng">
                <a:solidFill>
                  <a:schemeClr val="hlink"/>
                </a:solidFill>
                <a:hlinkClick r:id="rId2"/>
              </a:rPr>
              <a:t>Image link</a:t>
            </a:r>
            <a:endParaRPr/>
          </a:p>
        </p:txBody>
      </p:sp>
      <p:sp>
        <p:nvSpPr>
          <p:cNvPr id="118" name="Google Shape;118;g8d6455522e_0_1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u="sng">
                <a:solidFill>
                  <a:schemeClr val="hlink"/>
                </a:solidFill>
                <a:hlinkClick r:id="rId2"/>
              </a:rPr>
              <a:t>Image link</a:t>
            </a:r>
            <a:endParaRPr/>
          </a:p>
        </p:txBody>
      </p:sp>
      <p:sp>
        <p:nvSpPr>
          <p:cNvPr id="125" name="Google Shape;12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2" name="Google Shape;13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8" name="Shape 8"/>
        <p:cNvGrpSpPr/>
        <p:nvPr/>
      </p:nvGrpSpPr>
      <p:grpSpPr>
        <a:xfrm>
          <a:off x="0" y="0"/>
          <a:ext cx="0" cy="0"/>
          <a:chOff x="0" y="0"/>
          <a:chExt cx="0" cy="0"/>
        </a:xfrm>
      </p:grpSpPr>
      <p:sp>
        <p:nvSpPr>
          <p:cNvPr id="9" name="Google Shape;9;g8d6455522e_0_1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 name="Google Shape;10;g8d6455522e_0_140"/>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lvl1pPr indent="-342900" lvl="0" marL="457200" marR="0" rtl="0" algn="l">
              <a:lnSpc>
                <a:spcPct val="100000"/>
              </a:lnSpc>
              <a:spcBef>
                <a:spcPts val="36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1pPr>
            <a:lvl2pPr indent="-342900" lvl="1" marL="914400" marR="0" rtl="0" algn="l">
              <a:lnSpc>
                <a:spcPct val="100000"/>
              </a:lnSpc>
              <a:spcBef>
                <a:spcPts val="36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100000"/>
              </a:lnSpc>
              <a:spcBef>
                <a:spcPts val="36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100000"/>
              </a:lnSpc>
              <a:spcBef>
                <a:spcPts val="36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100000"/>
              </a:lnSpc>
              <a:spcBef>
                <a:spcPts val="36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100000"/>
              </a:lnSpc>
              <a:spcBef>
                <a:spcPts val="36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1" name="Google Shape;11;g8d6455522e_0_14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 name="Google Shape;12;g8d6455522e_0_14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 name="Google Shape;13;g8d6455522e_0_14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0" name="Shape 60"/>
        <p:cNvGrpSpPr/>
        <p:nvPr/>
      </p:nvGrpSpPr>
      <p:grpSpPr>
        <a:xfrm>
          <a:off x="0" y="0"/>
          <a:ext cx="0" cy="0"/>
          <a:chOff x="0" y="0"/>
          <a:chExt cx="0" cy="0"/>
        </a:xfrm>
      </p:grpSpPr>
      <p:cxnSp>
        <p:nvCxnSpPr>
          <p:cNvPr id="61" name="Google Shape;61;g8d6455522e_0_127"/>
          <p:cNvCxnSpPr/>
          <p:nvPr/>
        </p:nvCxnSpPr>
        <p:spPr>
          <a:xfrm>
            <a:off x="425200" y="632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g8d6455522e_0_127"/>
          <p:cNvCxnSpPr/>
          <p:nvPr/>
        </p:nvCxnSpPr>
        <p:spPr>
          <a:xfrm>
            <a:off x="425198" y="554200"/>
            <a:ext cx="183300" cy="0"/>
          </a:xfrm>
          <a:prstGeom prst="straightConnector1">
            <a:avLst/>
          </a:prstGeom>
          <a:noFill/>
          <a:ln cap="flat" cmpd="sng" w="19050">
            <a:solidFill>
              <a:schemeClr val="dk2"/>
            </a:solidFill>
            <a:prstDash val="solid"/>
            <a:round/>
            <a:headEnd len="sm" w="sm" type="none"/>
            <a:tailEnd len="sm" w="sm" type="none"/>
          </a:ln>
        </p:spPr>
      </p:cxnSp>
      <p:sp>
        <p:nvSpPr>
          <p:cNvPr id="63" name="Google Shape;63;g8d6455522e_0_127"/>
          <p:cNvSpPr txBox="1"/>
          <p:nvPr>
            <p:ph idx="1" type="body"/>
          </p:nvPr>
        </p:nvSpPr>
        <p:spPr>
          <a:xfrm>
            <a:off x="328017" y="5634700"/>
            <a:ext cx="8388600" cy="5247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stStyle>
          <a:p/>
        </p:txBody>
      </p:sp>
      <p:sp>
        <p:nvSpPr>
          <p:cNvPr id="64" name="Google Shape;64;g8d6455522e_0_127"/>
          <p:cNvSpPr txBox="1"/>
          <p:nvPr>
            <p:ph idx="12" type="sldNum"/>
          </p:nvPr>
        </p:nvSpPr>
        <p:spPr>
          <a:xfrm>
            <a:off x="8497999" y="6251679"/>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5" name="Shape 65"/>
        <p:cNvGrpSpPr/>
        <p:nvPr/>
      </p:nvGrpSpPr>
      <p:grpSpPr>
        <a:xfrm>
          <a:off x="0" y="0"/>
          <a:ext cx="0" cy="0"/>
          <a:chOff x="0" y="0"/>
          <a:chExt cx="0" cy="0"/>
        </a:xfrm>
      </p:grpSpPr>
      <p:cxnSp>
        <p:nvCxnSpPr>
          <p:cNvPr id="66" name="Google Shape;66;g8d6455522e_0_132"/>
          <p:cNvCxnSpPr/>
          <p:nvPr/>
        </p:nvCxnSpPr>
        <p:spPr>
          <a:xfrm>
            <a:off x="425200" y="632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7" name="Google Shape;67;g8d6455522e_0_132"/>
          <p:cNvCxnSpPr/>
          <p:nvPr/>
        </p:nvCxnSpPr>
        <p:spPr>
          <a:xfrm>
            <a:off x="425200" y="554200"/>
            <a:ext cx="8296800" cy="0"/>
          </a:xfrm>
          <a:prstGeom prst="straightConnector1">
            <a:avLst/>
          </a:prstGeom>
          <a:noFill/>
          <a:ln cap="flat" cmpd="sng" w="38100">
            <a:solidFill>
              <a:schemeClr val="dk2"/>
            </a:solidFill>
            <a:prstDash val="solid"/>
            <a:round/>
            <a:headEnd len="sm" w="sm" type="none"/>
            <a:tailEnd len="sm" w="sm" type="none"/>
          </a:ln>
        </p:spPr>
      </p:cxnSp>
      <p:sp>
        <p:nvSpPr>
          <p:cNvPr id="68" name="Google Shape;68;g8d6455522e_0_132"/>
          <p:cNvSpPr txBox="1"/>
          <p:nvPr>
            <p:ph hasCustomPrompt="1" type="title"/>
          </p:nvPr>
        </p:nvSpPr>
        <p:spPr>
          <a:xfrm>
            <a:off x="853950" y="1739800"/>
            <a:ext cx="7436100" cy="2051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9600"/>
              <a:buFont typeface="Lato"/>
              <a:buChar char="●"/>
              <a:defRPr b="0" i="0" sz="9600" u="none" cap="none" strike="noStrike">
                <a:solidFill>
                  <a:schemeClr val="dk1"/>
                </a:solidFill>
                <a:latin typeface="Lato"/>
                <a:ea typeface="Lato"/>
                <a:cs typeface="Lato"/>
                <a:sym typeface="Lato"/>
              </a:defRPr>
            </a:lvl1pPr>
            <a:lvl2pPr lvl="1" marR="0" rtl="0" algn="ctr">
              <a:lnSpc>
                <a:spcPct val="100000"/>
              </a:lnSpc>
              <a:spcBef>
                <a:spcPts val="0"/>
              </a:spcBef>
              <a:spcAft>
                <a:spcPts val="0"/>
              </a:spcAft>
              <a:buClr>
                <a:schemeClr val="dk1"/>
              </a:buClr>
              <a:buSzPts val="9600"/>
              <a:buFont typeface="Lato"/>
              <a:buChar char="○"/>
              <a:defRPr b="0" i="0" sz="9600" u="none" cap="none" strike="noStrike">
                <a:solidFill>
                  <a:schemeClr val="dk1"/>
                </a:solidFill>
                <a:latin typeface="Lato"/>
                <a:ea typeface="Lato"/>
                <a:cs typeface="Lato"/>
                <a:sym typeface="Lato"/>
              </a:defRPr>
            </a:lvl2pPr>
            <a:lvl3pPr lvl="2" marR="0" rtl="0" algn="ctr">
              <a:lnSpc>
                <a:spcPct val="100000"/>
              </a:lnSpc>
              <a:spcBef>
                <a:spcPts val="0"/>
              </a:spcBef>
              <a:spcAft>
                <a:spcPts val="0"/>
              </a:spcAft>
              <a:buClr>
                <a:schemeClr val="dk1"/>
              </a:buClr>
              <a:buSzPts val="9600"/>
              <a:buFont typeface="Lato"/>
              <a:buChar char="■"/>
              <a:defRPr b="0" i="0" sz="9600" u="none" cap="none" strike="noStrike">
                <a:solidFill>
                  <a:schemeClr val="dk1"/>
                </a:solidFill>
                <a:latin typeface="Lato"/>
                <a:ea typeface="Lato"/>
                <a:cs typeface="Lato"/>
                <a:sym typeface="Lato"/>
              </a:defRPr>
            </a:lvl3pPr>
            <a:lvl4pPr lvl="3" marR="0" rtl="0" algn="ctr">
              <a:lnSpc>
                <a:spcPct val="100000"/>
              </a:lnSpc>
              <a:spcBef>
                <a:spcPts val="0"/>
              </a:spcBef>
              <a:spcAft>
                <a:spcPts val="0"/>
              </a:spcAft>
              <a:buClr>
                <a:schemeClr val="dk1"/>
              </a:buClr>
              <a:buSzPts val="9600"/>
              <a:buFont typeface="Lato"/>
              <a:buChar char="●"/>
              <a:defRPr b="0" i="0" sz="9600" u="none" cap="none" strike="noStrike">
                <a:solidFill>
                  <a:schemeClr val="dk1"/>
                </a:solidFill>
                <a:latin typeface="Lato"/>
                <a:ea typeface="Lato"/>
                <a:cs typeface="Lato"/>
                <a:sym typeface="Lato"/>
              </a:defRPr>
            </a:lvl4pPr>
            <a:lvl5pPr lvl="4" marR="0" rtl="0" algn="ctr">
              <a:lnSpc>
                <a:spcPct val="100000"/>
              </a:lnSpc>
              <a:spcBef>
                <a:spcPts val="0"/>
              </a:spcBef>
              <a:spcAft>
                <a:spcPts val="0"/>
              </a:spcAft>
              <a:buClr>
                <a:schemeClr val="dk1"/>
              </a:buClr>
              <a:buSzPts val="9600"/>
              <a:buFont typeface="Lato"/>
              <a:buChar char="○"/>
              <a:defRPr b="0" i="0" sz="9600" u="none" cap="none" strike="noStrike">
                <a:solidFill>
                  <a:schemeClr val="dk1"/>
                </a:solidFill>
                <a:latin typeface="Lato"/>
                <a:ea typeface="Lato"/>
                <a:cs typeface="Lato"/>
                <a:sym typeface="Lato"/>
              </a:defRPr>
            </a:lvl5pPr>
            <a:lvl6pPr lvl="5" marR="0" rtl="0" algn="ctr">
              <a:lnSpc>
                <a:spcPct val="100000"/>
              </a:lnSpc>
              <a:spcBef>
                <a:spcPts val="0"/>
              </a:spcBef>
              <a:spcAft>
                <a:spcPts val="0"/>
              </a:spcAft>
              <a:buClr>
                <a:schemeClr val="dk1"/>
              </a:buClr>
              <a:buSzPts val="9600"/>
              <a:buFont typeface="Lato"/>
              <a:buChar char="■"/>
              <a:defRPr b="0" i="0" sz="9600" u="none" cap="none" strike="noStrike">
                <a:solidFill>
                  <a:schemeClr val="dk1"/>
                </a:solidFill>
                <a:latin typeface="Lato"/>
                <a:ea typeface="Lato"/>
                <a:cs typeface="Lato"/>
                <a:sym typeface="Lato"/>
              </a:defRPr>
            </a:lvl6pPr>
            <a:lvl7pPr lvl="6" marR="0" rtl="0" algn="ctr">
              <a:lnSpc>
                <a:spcPct val="100000"/>
              </a:lnSpc>
              <a:spcBef>
                <a:spcPts val="0"/>
              </a:spcBef>
              <a:spcAft>
                <a:spcPts val="0"/>
              </a:spcAft>
              <a:buClr>
                <a:schemeClr val="dk1"/>
              </a:buClr>
              <a:buSzPts val="9600"/>
              <a:buFont typeface="Lato"/>
              <a:buChar char="●"/>
              <a:defRPr b="0" i="0" sz="9600" u="none" cap="none" strike="noStrike">
                <a:solidFill>
                  <a:schemeClr val="dk1"/>
                </a:solidFill>
                <a:latin typeface="Lato"/>
                <a:ea typeface="Lato"/>
                <a:cs typeface="Lato"/>
                <a:sym typeface="Lato"/>
              </a:defRPr>
            </a:lvl7pPr>
            <a:lvl8pPr lvl="7" marR="0" rtl="0" algn="ctr">
              <a:lnSpc>
                <a:spcPct val="100000"/>
              </a:lnSpc>
              <a:spcBef>
                <a:spcPts val="0"/>
              </a:spcBef>
              <a:spcAft>
                <a:spcPts val="0"/>
              </a:spcAft>
              <a:buClr>
                <a:schemeClr val="dk1"/>
              </a:buClr>
              <a:buSzPts val="9600"/>
              <a:buFont typeface="Lato"/>
              <a:buChar char="○"/>
              <a:defRPr b="0" i="0" sz="9600" u="none" cap="none" strike="noStrike">
                <a:solidFill>
                  <a:schemeClr val="dk1"/>
                </a:solidFill>
                <a:latin typeface="Lato"/>
                <a:ea typeface="Lato"/>
                <a:cs typeface="Lato"/>
                <a:sym typeface="Lato"/>
              </a:defRPr>
            </a:lvl8pPr>
            <a:lvl9pPr lvl="8" marR="0" rtl="0" algn="ctr">
              <a:lnSpc>
                <a:spcPct val="100000"/>
              </a:lnSpc>
              <a:spcBef>
                <a:spcPts val="0"/>
              </a:spcBef>
              <a:spcAft>
                <a:spcPts val="0"/>
              </a:spcAft>
              <a:buClr>
                <a:schemeClr val="dk1"/>
              </a:buClr>
              <a:buSzPts val="9600"/>
              <a:buFont typeface="Lato"/>
              <a:buChar char="■"/>
              <a:defRPr b="0" i="0" sz="9600" u="none" cap="none" strike="noStrike">
                <a:solidFill>
                  <a:schemeClr val="dk1"/>
                </a:solidFill>
                <a:latin typeface="Lato"/>
                <a:ea typeface="Lato"/>
                <a:cs typeface="Lato"/>
                <a:sym typeface="Lato"/>
              </a:defRPr>
            </a:lvl9pPr>
          </a:lstStyle>
          <a:p>
            <a:r>
              <a:t>xx%</a:t>
            </a:r>
          </a:p>
        </p:txBody>
      </p:sp>
      <p:sp>
        <p:nvSpPr>
          <p:cNvPr id="69" name="Google Shape;69;g8d6455522e_0_132"/>
          <p:cNvSpPr txBox="1"/>
          <p:nvPr>
            <p:ph idx="1" type="body"/>
          </p:nvPr>
        </p:nvSpPr>
        <p:spPr>
          <a:xfrm>
            <a:off x="853950" y="3892600"/>
            <a:ext cx="7436100" cy="1428900"/>
          </a:xfrm>
          <a:prstGeom prst="rect">
            <a:avLst/>
          </a:prstGeom>
          <a:noFill/>
          <a:ln>
            <a:noFill/>
          </a:ln>
        </p:spPr>
        <p:txBody>
          <a:bodyPr anchorCtr="0" anchor="ctr" bIns="91425" lIns="91425" spcFirstLastPara="1" rIns="91425" wrap="square" tIns="91425">
            <a:noAutofit/>
          </a:bodyPr>
          <a:lstStyle>
            <a:lvl1pPr indent="-317500" lvl="0" marL="45720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70" name="Google Shape;70;g8d6455522e_0_132"/>
          <p:cNvSpPr txBox="1"/>
          <p:nvPr>
            <p:ph idx="12" type="sldNum"/>
          </p:nvPr>
        </p:nvSpPr>
        <p:spPr>
          <a:xfrm>
            <a:off x="8497999" y="6251679"/>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1" name="Shape 71"/>
        <p:cNvGrpSpPr/>
        <p:nvPr/>
      </p:nvGrpSpPr>
      <p:grpSpPr>
        <a:xfrm>
          <a:off x="0" y="0"/>
          <a:ext cx="0" cy="0"/>
          <a:chOff x="0" y="0"/>
          <a:chExt cx="0" cy="0"/>
        </a:xfrm>
      </p:grpSpPr>
      <p:sp>
        <p:nvSpPr>
          <p:cNvPr id="72" name="Google Shape;72;g8d6455522e_0_138"/>
          <p:cNvSpPr txBox="1"/>
          <p:nvPr>
            <p:ph idx="12" type="sldNum"/>
          </p:nvPr>
        </p:nvSpPr>
        <p:spPr>
          <a:xfrm>
            <a:off x="8497999" y="6251679"/>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14" name="Shape 14"/>
        <p:cNvGrpSpPr/>
        <p:nvPr/>
      </p:nvGrpSpPr>
      <p:grpSpPr>
        <a:xfrm>
          <a:off x="0" y="0"/>
          <a:ext cx="0" cy="0"/>
          <a:chOff x="0" y="0"/>
          <a:chExt cx="0" cy="0"/>
        </a:xfrm>
      </p:grpSpPr>
      <p:cxnSp>
        <p:nvCxnSpPr>
          <p:cNvPr id="15" name="Google Shape;15;g8d6455522e_0_81"/>
          <p:cNvCxnSpPr/>
          <p:nvPr/>
        </p:nvCxnSpPr>
        <p:spPr>
          <a:xfrm>
            <a:off x="2477724" y="554200"/>
            <a:ext cx="6244200" cy="0"/>
          </a:xfrm>
          <a:prstGeom prst="straightConnector1">
            <a:avLst/>
          </a:prstGeom>
          <a:noFill/>
          <a:ln cap="flat" cmpd="sng" w="38100">
            <a:solidFill>
              <a:schemeClr val="lt1"/>
            </a:solidFill>
            <a:prstDash val="solid"/>
            <a:round/>
            <a:headEnd len="sm" w="sm" type="none"/>
            <a:tailEnd len="sm" w="sm" type="none"/>
          </a:ln>
        </p:spPr>
      </p:cxnSp>
      <p:cxnSp>
        <p:nvCxnSpPr>
          <p:cNvPr id="16" name="Google Shape;16;g8d6455522e_0_81"/>
          <p:cNvCxnSpPr/>
          <p:nvPr/>
        </p:nvCxnSpPr>
        <p:spPr>
          <a:xfrm>
            <a:off x="2477724" y="632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7" name="Google Shape;17;g8d6455522e_0_81"/>
          <p:cNvCxnSpPr/>
          <p:nvPr/>
        </p:nvCxnSpPr>
        <p:spPr>
          <a:xfrm>
            <a:off x="425198" y="554200"/>
            <a:ext cx="183300" cy="0"/>
          </a:xfrm>
          <a:prstGeom prst="straightConnector1">
            <a:avLst/>
          </a:prstGeom>
          <a:noFill/>
          <a:ln cap="flat" cmpd="sng" w="19050">
            <a:solidFill>
              <a:schemeClr val="lt1"/>
            </a:solidFill>
            <a:prstDash val="solid"/>
            <a:round/>
            <a:headEnd len="sm" w="sm" type="none"/>
            <a:tailEnd len="sm" w="sm" type="none"/>
          </a:ln>
        </p:spPr>
      </p:cxnSp>
      <p:sp>
        <p:nvSpPr>
          <p:cNvPr id="18" name="Google Shape;18;g8d6455522e_0_81"/>
          <p:cNvSpPr txBox="1"/>
          <p:nvPr>
            <p:ph type="ctrTitle"/>
          </p:nvPr>
        </p:nvSpPr>
        <p:spPr>
          <a:xfrm>
            <a:off x="2371725" y="840300"/>
            <a:ext cx="6331500" cy="2055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1"/>
              </a:buClr>
              <a:buSzPts val="4800"/>
              <a:buFont typeface="Arial"/>
              <a:buChar char="●"/>
              <a:defRPr b="0" i="0" sz="4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800"/>
              <a:buFont typeface="Arial"/>
              <a:buChar char="○"/>
              <a:defRPr b="0" i="0" sz="4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800"/>
              <a:buFont typeface="Arial"/>
              <a:buChar char="■"/>
              <a:defRPr b="0" i="0" sz="4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800"/>
              <a:buFont typeface="Arial"/>
              <a:buChar char="●"/>
              <a:defRPr b="0" i="0" sz="4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800"/>
              <a:buFont typeface="Arial"/>
              <a:buChar char="○"/>
              <a:defRPr b="0" i="0" sz="4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800"/>
              <a:buFont typeface="Arial"/>
              <a:buChar char="■"/>
              <a:defRPr b="0" i="0" sz="4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800"/>
              <a:buFont typeface="Arial"/>
              <a:buChar char="●"/>
              <a:defRPr b="0" i="0" sz="4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800"/>
              <a:buFont typeface="Arial"/>
              <a:buChar char="○"/>
              <a:defRPr b="0" i="0" sz="4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800"/>
              <a:buFont typeface="Arial"/>
              <a:buChar char="■"/>
              <a:defRPr b="0" i="0" sz="4800" u="none" cap="none" strike="noStrike">
                <a:solidFill>
                  <a:schemeClr val="lt1"/>
                </a:solidFill>
                <a:latin typeface="Arial"/>
                <a:ea typeface="Arial"/>
                <a:cs typeface="Arial"/>
                <a:sym typeface="Arial"/>
              </a:defRPr>
            </a:lvl9pPr>
          </a:lstStyle>
          <a:p/>
        </p:txBody>
      </p:sp>
      <p:sp>
        <p:nvSpPr>
          <p:cNvPr id="19" name="Google Shape;19;g8d6455522e_0_81"/>
          <p:cNvSpPr txBox="1"/>
          <p:nvPr>
            <p:ph idx="1" type="subTitle"/>
          </p:nvPr>
        </p:nvSpPr>
        <p:spPr>
          <a:xfrm>
            <a:off x="2390267" y="4317933"/>
            <a:ext cx="6331500" cy="16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9pPr>
          </a:lstStyle>
          <a:p/>
        </p:txBody>
      </p:sp>
      <p:sp>
        <p:nvSpPr>
          <p:cNvPr id="20" name="Google Shape;20;g8d6455522e_0_81"/>
          <p:cNvSpPr txBox="1"/>
          <p:nvPr>
            <p:ph idx="12" type="sldNum"/>
          </p:nvPr>
        </p:nvSpPr>
        <p:spPr>
          <a:xfrm>
            <a:off x="8497999" y="6251679"/>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21" name="Shape 21"/>
        <p:cNvGrpSpPr/>
        <p:nvPr/>
      </p:nvGrpSpPr>
      <p:grpSpPr>
        <a:xfrm>
          <a:off x="0" y="0"/>
          <a:ext cx="0" cy="0"/>
          <a:chOff x="0" y="0"/>
          <a:chExt cx="0" cy="0"/>
        </a:xfrm>
      </p:grpSpPr>
      <p:cxnSp>
        <p:nvCxnSpPr>
          <p:cNvPr id="22" name="Google Shape;22;g8d6455522e_0_88"/>
          <p:cNvCxnSpPr/>
          <p:nvPr/>
        </p:nvCxnSpPr>
        <p:spPr>
          <a:xfrm>
            <a:off x="425200" y="554200"/>
            <a:ext cx="8296800" cy="0"/>
          </a:xfrm>
          <a:prstGeom prst="straightConnector1">
            <a:avLst/>
          </a:prstGeom>
          <a:noFill/>
          <a:ln cap="flat" cmpd="sng" w="38100">
            <a:solidFill>
              <a:schemeClr val="lt1"/>
            </a:solidFill>
            <a:prstDash val="solid"/>
            <a:round/>
            <a:headEnd len="sm" w="sm" type="none"/>
            <a:tailEnd len="sm" w="sm" type="none"/>
          </a:ln>
        </p:spPr>
      </p:cxnSp>
      <p:cxnSp>
        <p:nvCxnSpPr>
          <p:cNvPr id="23" name="Google Shape;23;g8d6455522e_0_88"/>
          <p:cNvCxnSpPr/>
          <p:nvPr/>
        </p:nvCxnSpPr>
        <p:spPr>
          <a:xfrm>
            <a:off x="425200" y="6320000"/>
            <a:ext cx="8296800" cy="0"/>
          </a:xfrm>
          <a:prstGeom prst="straightConnector1">
            <a:avLst/>
          </a:prstGeom>
          <a:noFill/>
          <a:ln cap="flat" cmpd="sng" w="19050">
            <a:solidFill>
              <a:schemeClr val="lt1"/>
            </a:solidFill>
            <a:prstDash val="solid"/>
            <a:round/>
            <a:headEnd len="sm" w="sm" type="none"/>
            <a:tailEnd len="sm" w="sm" type="none"/>
          </a:ln>
        </p:spPr>
      </p:cxnSp>
      <p:sp>
        <p:nvSpPr>
          <p:cNvPr id="24" name="Google Shape;24;g8d6455522e_0_88"/>
          <p:cNvSpPr txBox="1"/>
          <p:nvPr>
            <p:ph type="title"/>
          </p:nvPr>
        </p:nvSpPr>
        <p:spPr>
          <a:xfrm>
            <a:off x="406425" y="2409100"/>
            <a:ext cx="8296800" cy="2055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lt1"/>
              </a:buClr>
              <a:buSzPts val="4800"/>
              <a:buFont typeface="Arial"/>
              <a:buChar char="●"/>
              <a:defRPr b="0" i="0" sz="48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chemeClr val="lt1"/>
              </a:buClr>
              <a:buSzPts val="4800"/>
              <a:buFont typeface="Arial"/>
              <a:buChar char="○"/>
              <a:defRPr b="0" i="0" sz="4800" u="none" cap="none" strike="noStrike">
                <a:solidFill>
                  <a:schemeClr val="lt1"/>
                </a:solidFill>
                <a:latin typeface="Arial"/>
                <a:ea typeface="Arial"/>
                <a:cs typeface="Arial"/>
                <a:sym typeface="Arial"/>
              </a:defRPr>
            </a:lvl2pPr>
            <a:lvl3pPr lvl="2" marR="0" rtl="0" algn="ctr">
              <a:lnSpc>
                <a:spcPct val="100000"/>
              </a:lnSpc>
              <a:spcBef>
                <a:spcPts val="0"/>
              </a:spcBef>
              <a:spcAft>
                <a:spcPts val="0"/>
              </a:spcAft>
              <a:buClr>
                <a:schemeClr val="lt1"/>
              </a:buClr>
              <a:buSzPts val="4800"/>
              <a:buFont typeface="Arial"/>
              <a:buChar char="■"/>
              <a:defRPr b="0" i="0" sz="4800" u="none" cap="none" strike="noStrike">
                <a:solidFill>
                  <a:schemeClr val="lt1"/>
                </a:solidFill>
                <a:latin typeface="Arial"/>
                <a:ea typeface="Arial"/>
                <a:cs typeface="Arial"/>
                <a:sym typeface="Arial"/>
              </a:defRPr>
            </a:lvl3pPr>
            <a:lvl4pPr lvl="3" marR="0" rtl="0" algn="ctr">
              <a:lnSpc>
                <a:spcPct val="100000"/>
              </a:lnSpc>
              <a:spcBef>
                <a:spcPts val="0"/>
              </a:spcBef>
              <a:spcAft>
                <a:spcPts val="0"/>
              </a:spcAft>
              <a:buClr>
                <a:schemeClr val="lt1"/>
              </a:buClr>
              <a:buSzPts val="4800"/>
              <a:buFont typeface="Arial"/>
              <a:buChar char="●"/>
              <a:defRPr b="0" i="0" sz="4800" u="none" cap="none" strike="noStrike">
                <a:solidFill>
                  <a:schemeClr val="lt1"/>
                </a:solidFill>
                <a:latin typeface="Arial"/>
                <a:ea typeface="Arial"/>
                <a:cs typeface="Arial"/>
                <a:sym typeface="Arial"/>
              </a:defRPr>
            </a:lvl4pPr>
            <a:lvl5pPr lvl="4" marR="0" rtl="0" algn="ctr">
              <a:lnSpc>
                <a:spcPct val="100000"/>
              </a:lnSpc>
              <a:spcBef>
                <a:spcPts val="0"/>
              </a:spcBef>
              <a:spcAft>
                <a:spcPts val="0"/>
              </a:spcAft>
              <a:buClr>
                <a:schemeClr val="lt1"/>
              </a:buClr>
              <a:buSzPts val="4800"/>
              <a:buFont typeface="Arial"/>
              <a:buChar char="○"/>
              <a:defRPr b="0" i="0" sz="4800" u="none" cap="none" strike="noStrike">
                <a:solidFill>
                  <a:schemeClr val="lt1"/>
                </a:solidFill>
                <a:latin typeface="Arial"/>
                <a:ea typeface="Arial"/>
                <a:cs typeface="Arial"/>
                <a:sym typeface="Arial"/>
              </a:defRPr>
            </a:lvl5pPr>
            <a:lvl6pPr lvl="5" marR="0" rtl="0" algn="ctr">
              <a:lnSpc>
                <a:spcPct val="100000"/>
              </a:lnSpc>
              <a:spcBef>
                <a:spcPts val="0"/>
              </a:spcBef>
              <a:spcAft>
                <a:spcPts val="0"/>
              </a:spcAft>
              <a:buClr>
                <a:schemeClr val="lt1"/>
              </a:buClr>
              <a:buSzPts val="4800"/>
              <a:buFont typeface="Arial"/>
              <a:buChar char="■"/>
              <a:defRPr b="0" i="0" sz="4800" u="none" cap="none" strike="noStrike">
                <a:solidFill>
                  <a:schemeClr val="lt1"/>
                </a:solidFill>
                <a:latin typeface="Arial"/>
                <a:ea typeface="Arial"/>
                <a:cs typeface="Arial"/>
                <a:sym typeface="Arial"/>
              </a:defRPr>
            </a:lvl6pPr>
            <a:lvl7pPr lvl="6" marR="0" rtl="0" algn="ctr">
              <a:lnSpc>
                <a:spcPct val="100000"/>
              </a:lnSpc>
              <a:spcBef>
                <a:spcPts val="0"/>
              </a:spcBef>
              <a:spcAft>
                <a:spcPts val="0"/>
              </a:spcAft>
              <a:buClr>
                <a:schemeClr val="lt1"/>
              </a:buClr>
              <a:buSzPts val="4800"/>
              <a:buFont typeface="Arial"/>
              <a:buChar char="●"/>
              <a:defRPr b="0" i="0" sz="4800" u="none" cap="none" strike="noStrike">
                <a:solidFill>
                  <a:schemeClr val="lt1"/>
                </a:solidFill>
                <a:latin typeface="Arial"/>
                <a:ea typeface="Arial"/>
                <a:cs typeface="Arial"/>
                <a:sym typeface="Arial"/>
              </a:defRPr>
            </a:lvl7pPr>
            <a:lvl8pPr lvl="7" marR="0" rtl="0" algn="ctr">
              <a:lnSpc>
                <a:spcPct val="100000"/>
              </a:lnSpc>
              <a:spcBef>
                <a:spcPts val="0"/>
              </a:spcBef>
              <a:spcAft>
                <a:spcPts val="0"/>
              </a:spcAft>
              <a:buClr>
                <a:schemeClr val="lt1"/>
              </a:buClr>
              <a:buSzPts val="4800"/>
              <a:buFont typeface="Arial"/>
              <a:buChar char="○"/>
              <a:defRPr b="0" i="0" sz="4800" u="none" cap="none" strike="noStrike">
                <a:solidFill>
                  <a:schemeClr val="lt1"/>
                </a:solidFill>
                <a:latin typeface="Arial"/>
                <a:ea typeface="Arial"/>
                <a:cs typeface="Arial"/>
                <a:sym typeface="Arial"/>
              </a:defRPr>
            </a:lvl8pPr>
            <a:lvl9pPr lvl="8" marR="0" rtl="0" algn="ctr">
              <a:lnSpc>
                <a:spcPct val="100000"/>
              </a:lnSpc>
              <a:spcBef>
                <a:spcPts val="0"/>
              </a:spcBef>
              <a:spcAft>
                <a:spcPts val="0"/>
              </a:spcAft>
              <a:buClr>
                <a:schemeClr val="lt1"/>
              </a:buClr>
              <a:buSzPts val="4800"/>
              <a:buFont typeface="Arial"/>
              <a:buChar char="■"/>
              <a:defRPr b="0" i="0" sz="4800" u="none" cap="none" strike="noStrike">
                <a:solidFill>
                  <a:schemeClr val="lt1"/>
                </a:solidFill>
                <a:latin typeface="Arial"/>
                <a:ea typeface="Arial"/>
                <a:cs typeface="Arial"/>
                <a:sym typeface="Arial"/>
              </a:defRPr>
            </a:lvl9pPr>
          </a:lstStyle>
          <a:p/>
        </p:txBody>
      </p:sp>
      <p:sp>
        <p:nvSpPr>
          <p:cNvPr id="25" name="Google Shape;25;g8d6455522e_0_88"/>
          <p:cNvSpPr txBox="1"/>
          <p:nvPr>
            <p:ph idx="12" type="sldNum"/>
          </p:nvPr>
        </p:nvSpPr>
        <p:spPr>
          <a:xfrm>
            <a:off x="8497999" y="6251679"/>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6" name="Shape 26"/>
        <p:cNvGrpSpPr/>
        <p:nvPr/>
      </p:nvGrpSpPr>
      <p:grpSpPr>
        <a:xfrm>
          <a:off x="0" y="0"/>
          <a:ext cx="0" cy="0"/>
          <a:chOff x="0" y="0"/>
          <a:chExt cx="0" cy="0"/>
        </a:xfrm>
      </p:grpSpPr>
      <p:cxnSp>
        <p:nvCxnSpPr>
          <p:cNvPr id="27" name="Google Shape;27;g8d6455522e_0_93"/>
          <p:cNvCxnSpPr/>
          <p:nvPr/>
        </p:nvCxnSpPr>
        <p:spPr>
          <a:xfrm>
            <a:off x="2477724" y="554200"/>
            <a:ext cx="6244200" cy="0"/>
          </a:xfrm>
          <a:prstGeom prst="straightConnector1">
            <a:avLst/>
          </a:prstGeom>
          <a:noFill/>
          <a:ln cap="flat" cmpd="sng" w="38100">
            <a:solidFill>
              <a:schemeClr val="dk2"/>
            </a:solidFill>
            <a:prstDash val="solid"/>
            <a:round/>
            <a:headEnd len="sm" w="sm" type="none"/>
            <a:tailEnd len="sm" w="sm" type="none"/>
          </a:ln>
        </p:spPr>
      </p:cxnSp>
      <p:cxnSp>
        <p:nvCxnSpPr>
          <p:cNvPr id="28" name="Google Shape;28;g8d6455522e_0_93"/>
          <p:cNvCxnSpPr/>
          <p:nvPr/>
        </p:nvCxnSpPr>
        <p:spPr>
          <a:xfrm>
            <a:off x="2477724" y="632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9" name="Google Shape;29;g8d6455522e_0_93"/>
          <p:cNvCxnSpPr/>
          <p:nvPr/>
        </p:nvCxnSpPr>
        <p:spPr>
          <a:xfrm>
            <a:off x="425198" y="554200"/>
            <a:ext cx="183300" cy="0"/>
          </a:xfrm>
          <a:prstGeom prst="straightConnector1">
            <a:avLst/>
          </a:prstGeom>
          <a:noFill/>
          <a:ln cap="flat" cmpd="sng" w="19050">
            <a:solidFill>
              <a:schemeClr val="dk2"/>
            </a:solidFill>
            <a:prstDash val="solid"/>
            <a:round/>
            <a:headEnd len="sm" w="sm" type="none"/>
            <a:tailEnd len="sm" w="sm" type="none"/>
          </a:ln>
        </p:spPr>
      </p:cxnSp>
      <p:sp>
        <p:nvSpPr>
          <p:cNvPr id="30" name="Google Shape;30;g8d6455522e_0_93"/>
          <p:cNvSpPr txBox="1"/>
          <p:nvPr>
            <p:ph type="title"/>
          </p:nvPr>
        </p:nvSpPr>
        <p:spPr>
          <a:xfrm>
            <a:off x="2400250" y="767933"/>
            <a:ext cx="6321600" cy="847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1" name="Google Shape;31;g8d6455522e_0_93"/>
          <p:cNvSpPr txBox="1"/>
          <p:nvPr>
            <p:ph idx="1" type="body"/>
          </p:nvPr>
        </p:nvSpPr>
        <p:spPr>
          <a:xfrm>
            <a:off x="847312" y="1281951"/>
            <a:ext cx="6321600" cy="40032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2" name="Google Shape;32;g8d6455522e_0_93"/>
          <p:cNvSpPr txBox="1"/>
          <p:nvPr>
            <p:ph idx="12" type="sldNum"/>
          </p:nvPr>
        </p:nvSpPr>
        <p:spPr>
          <a:xfrm>
            <a:off x="8497999" y="6251679"/>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3" name="Shape 33"/>
        <p:cNvGrpSpPr/>
        <p:nvPr/>
      </p:nvGrpSpPr>
      <p:grpSpPr>
        <a:xfrm>
          <a:off x="0" y="0"/>
          <a:ext cx="0" cy="0"/>
          <a:chOff x="0" y="0"/>
          <a:chExt cx="0" cy="0"/>
        </a:xfrm>
      </p:grpSpPr>
      <p:cxnSp>
        <p:nvCxnSpPr>
          <p:cNvPr id="34" name="Google Shape;34;g8d6455522e_0_100"/>
          <p:cNvCxnSpPr/>
          <p:nvPr/>
        </p:nvCxnSpPr>
        <p:spPr>
          <a:xfrm>
            <a:off x="2477724" y="554200"/>
            <a:ext cx="6244200" cy="0"/>
          </a:xfrm>
          <a:prstGeom prst="straightConnector1">
            <a:avLst/>
          </a:prstGeom>
          <a:noFill/>
          <a:ln cap="flat" cmpd="sng" w="38100">
            <a:solidFill>
              <a:schemeClr val="dk2"/>
            </a:solidFill>
            <a:prstDash val="solid"/>
            <a:round/>
            <a:headEnd len="sm" w="sm" type="none"/>
            <a:tailEnd len="sm" w="sm" type="none"/>
          </a:ln>
        </p:spPr>
      </p:cxnSp>
      <p:cxnSp>
        <p:nvCxnSpPr>
          <p:cNvPr id="35" name="Google Shape;35;g8d6455522e_0_100"/>
          <p:cNvCxnSpPr/>
          <p:nvPr/>
        </p:nvCxnSpPr>
        <p:spPr>
          <a:xfrm>
            <a:off x="2477724" y="632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6" name="Google Shape;36;g8d6455522e_0_100"/>
          <p:cNvCxnSpPr/>
          <p:nvPr/>
        </p:nvCxnSpPr>
        <p:spPr>
          <a:xfrm>
            <a:off x="425198" y="554200"/>
            <a:ext cx="183300" cy="0"/>
          </a:xfrm>
          <a:prstGeom prst="straightConnector1">
            <a:avLst/>
          </a:prstGeom>
          <a:noFill/>
          <a:ln cap="flat" cmpd="sng" w="19050">
            <a:solidFill>
              <a:schemeClr val="dk2"/>
            </a:solidFill>
            <a:prstDash val="solid"/>
            <a:round/>
            <a:headEnd len="sm" w="sm" type="none"/>
            <a:tailEnd len="sm" w="sm" type="none"/>
          </a:ln>
        </p:spPr>
      </p:cxnSp>
      <p:sp>
        <p:nvSpPr>
          <p:cNvPr id="37" name="Google Shape;37;g8d6455522e_0_100"/>
          <p:cNvSpPr txBox="1"/>
          <p:nvPr>
            <p:ph type="title"/>
          </p:nvPr>
        </p:nvSpPr>
        <p:spPr>
          <a:xfrm>
            <a:off x="2400250" y="767933"/>
            <a:ext cx="6321600" cy="847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8" name="Google Shape;38;g8d6455522e_0_100"/>
          <p:cNvSpPr txBox="1"/>
          <p:nvPr>
            <p:ph idx="1" type="body"/>
          </p:nvPr>
        </p:nvSpPr>
        <p:spPr>
          <a:xfrm>
            <a:off x="2400303" y="2136900"/>
            <a:ext cx="3071400" cy="40032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9" name="Google Shape;39;g8d6455522e_0_100"/>
          <p:cNvSpPr txBox="1"/>
          <p:nvPr>
            <p:ph idx="2" type="body"/>
          </p:nvPr>
        </p:nvSpPr>
        <p:spPr>
          <a:xfrm>
            <a:off x="5650572" y="2136900"/>
            <a:ext cx="3071400" cy="40032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40" name="Google Shape;40;g8d6455522e_0_100"/>
          <p:cNvSpPr txBox="1"/>
          <p:nvPr>
            <p:ph idx="12" type="sldNum"/>
          </p:nvPr>
        </p:nvSpPr>
        <p:spPr>
          <a:xfrm>
            <a:off x="8497999" y="6251679"/>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1" name="Shape 41"/>
        <p:cNvGrpSpPr/>
        <p:nvPr/>
      </p:nvGrpSpPr>
      <p:grpSpPr>
        <a:xfrm>
          <a:off x="0" y="0"/>
          <a:ext cx="0" cy="0"/>
          <a:chOff x="0" y="0"/>
          <a:chExt cx="0" cy="0"/>
        </a:xfrm>
      </p:grpSpPr>
      <p:sp>
        <p:nvSpPr>
          <p:cNvPr id="42" name="Google Shape;42;g8d6455522e_0_108"/>
          <p:cNvSpPr txBox="1"/>
          <p:nvPr>
            <p:ph type="title"/>
          </p:nvPr>
        </p:nvSpPr>
        <p:spPr>
          <a:xfrm>
            <a:off x="303300" y="548767"/>
            <a:ext cx="8520600" cy="852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43" name="Google Shape;43;g8d6455522e_0_108"/>
          <p:cNvSpPr txBox="1"/>
          <p:nvPr>
            <p:ph idx="12" type="sldNum"/>
          </p:nvPr>
        </p:nvSpPr>
        <p:spPr>
          <a:xfrm>
            <a:off x="8497999" y="6251679"/>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4" name="Shape 44"/>
        <p:cNvGrpSpPr/>
        <p:nvPr/>
      </p:nvGrpSpPr>
      <p:grpSpPr>
        <a:xfrm>
          <a:off x="0" y="0"/>
          <a:ext cx="0" cy="0"/>
          <a:chOff x="0" y="0"/>
          <a:chExt cx="0" cy="0"/>
        </a:xfrm>
      </p:grpSpPr>
      <p:cxnSp>
        <p:nvCxnSpPr>
          <p:cNvPr id="45" name="Google Shape;45;g8d6455522e_0_111"/>
          <p:cNvCxnSpPr/>
          <p:nvPr/>
        </p:nvCxnSpPr>
        <p:spPr>
          <a:xfrm>
            <a:off x="425198" y="554200"/>
            <a:ext cx="183300" cy="0"/>
          </a:xfrm>
          <a:prstGeom prst="straightConnector1">
            <a:avLst/>
          </a:prstGeom>
          <a:noFill/>
          <a:ln cap="flat" cmpd="sng" w="19050">
            <a:solidFill>
              <a:schemeClr val="dk2"/>
            </a:solidFill>
            <a:prstDash val="solid"/>
            <a:round/>
            <a:headEnd len="sm" w="sm" type="none"/>
            <a:tailEnd len="sm" w="sm" type="none"/>
          </a:ln>
        </p:spPr>
      </p:cxnSp>
      <p:sp>
        <p:nvSpPr>
          <p:cNvPr id="46" name="Google Shape;46;g8d6455522e_0_111"/>
          <p:cNvSpPr txBox="1"/>
          <p:nvPr>
            <p:ph type="title"/>
          </p:nvPr>
        </p:nvSpPr>
        <p:spPr>
          <a:xfrm>
            <a:off x="319500" y="1248800"/>
            <a:ext cx="2808000" cy="100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9pPr>
          </a:lstStyle>
          <a:p/>
        </p:txBody>
      </p:sp>
      <p:sp>
        <p:nvSpPr>
          <p:cNvPr id="47" name="Google Shape;47;g8d6455522e_0_111"/>
          <p:cNvSpPr txBox="1"/>
          <p:nvPr>
            <p:ph idx="1" type="body"/>
          </p:nvPr>
        </p:nvSpPr>
        <p:spPr>
          <a:xfrm>
            <a:off x="319500" y="2462405"/>
            <a:ext cx="2808000" cy="3741600"/>
          </a:xfrm>
          <a:prstGeom prst="rect">
            <a:avLst/>
          </a:prstGeom>
          <a:noFill/>
          <a:ln>
            <a:noFill/>
          </a:ln>
        </p:spPr>
        <p:txBody>
          <a:bodyPr anchorCtr="0" anchor="ctr" bIns="91425" lIns="91425" spcFirstLastPara="1" rIns="91425" wrap="square" tIns="91425">
            <a:noAutofit/>
          </a:bodyPr>
          <a:lstStyle>
            <a:lvl1pPr indent="-304800" lvl="0" marL="4572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48" name="Google Shape;48;g8d6455522e_0_111"/>
          <p:cNvSpPr txBox="1"/>
          <p:nvPr>
            <p:ph idx="12" type="sldNum"/>
          </p:nvPr>
        </p:nvSpPr>
        <p:spPr>
          <a:xfrm>
            <a:off x="8497999" y="6251679"/>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49" name="Shape 49"/>
        <p:cNvGrpSpPr/>
        <p:nvPr/>
      </p:nvGrpSpPr>
      <p:grpSpPr>
        <a:xfrm>
          <a:off x="0" y="0"/>
          <a:ext cx="0" cy="0"/>
          <a:chOff x="0" y="0"/>
          <a:chExt cx="0" cy="0"/>
        </a:xfrm>
      </p:grpSpPr>
      <p:cxnSp>
        <p:nvCxnSpPr>
          <p:cNvPr id="50" name="Google Shape;50;g8d6455522e_0_116"/>
          <p:cNvCxnSpPr/>
          <p:nvPr/>
        </p:nvCxnSpPr>
        <p:spPr>
          <a:xfrm>
            <a:off x="425198" y="554200"/>
            <a:ext cx="183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g8d6455522e_0_116"/>
          <p:cNvSpPr txBox="1"/>
          <p:nvPr>
            <p:ph type="title"/>
          </p:nvPr>
        </p:nvSpPr>
        <p:spPr>
          <a:xfrm>
            <a:off x="283103" y="949521"/>
            <a:ext cx="6244200" cy="5114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1"/>
              </a:buClr>
              <a:buSzPts val="4800"/>
              <a:buFont typeface="Arial"/>
              <a:buChar char="●"/>
              <a:defRPr b="0" i="0" sz="4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800"/>
              <a:buFont typeface="Arial"/>
              <a:buChar char="○"/>
              <a:defRPr b="0" i="0" sz="4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800"/>
              <a:buFont typeface="Arial"/>
              <a:buChar char="■"/>
              <a:defRPr b="0" i="0" sz="4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800"/>
              <a:buFont typeface="Arial"/>
              <a:buChar char="●"/>
              <a:defRPr b="0" i="0" sz="4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800"/>
              <a:buFont typeface="Arial"/>
              <a:buChar char="○"/>
              <a:defRPr b="0" i="0" sz="4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800"/>
              <a:buFont typeface="Arial"/>
              <a:buChar char="■"/>
              <a:defRPr b="0" i="0" sz="4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800"/>
              <a:buFont typeface="Arial"/>
              <a:buChar char="●"/>
              <a:defRPr b="0" i="0" sz="4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800"/>
              <a:buFont typeface="Arial"/>
              <a:buChar char="○"/>
              <a:defRPr b="0" i="0" sz="4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800"/>
              <a:buFont typeface="Arial"/>
              <a:buChar char="■"/>
              <a:defRPr b="0" i="0" sz="4800" u="none" cap="none" strike="noStrike">
                <a:solidFill>
                  <a:schemeClr val="lt1"/>
                </a:solidFill>
                <a:latin typeface="Arial"/>
                <a:ea typeface="Arial"/>
                <a:cs typeface="Arial"/>
                <a:sym typeface="Arial"/>
              </a:defRPr>
            </a:lvl9pPr>
          </a:lstStyle>
          <a:p/>
        </p:txBody>
      </p:sp>
      <p:sp>
        <p:nvSpPr>
          <p:cNvPr id="52" name="Google Shape;52;g8d6455522e_0_116"/>
          <p:cNvSpPr txBox="1"/>
          <p:nvPr>
            <p:ph idx="12" type="sldNum"/>
          </p:nvPr>
        </p:nvSpPr>
        <p:spPr>
          <a:xfrm>
            <a:off x="8497999" y="6251679"/>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3" name="Shape 53"/>
        <p:cNvGrpSpPr/>
        <p:nvPr/>
      </p:nvGrpSpPr>
      <p:grpSpPr>
        <a:xfrm>
          <a:off x="0" y="0"/>
          <a:ext cx="0" cy="0"/>
          <a:chOff x="0" y="0"/>
          <a:chExt cx="0" cy="0"/>
        </a:xfrm>
      </p:grpSpPr>
      <p:sp>
        <p:nvSpPr>
          <p:cNvPr id="54" name="Google Shape;54;g8d6455522e_0_120"/>
          <p:cNvSpPr/>
          <p:nvPr/>
        </p:nvSpPr>
        <p:spPr>
          <a:xfrm>
            <a:off x="4572000" y="167"/>
            <a:ext cx="4572000" cy="68580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5" name="Google Shape;55;g8d6455522e_0_120"/>
          <p:cNvCxnSpPr/>
          <p:nvPr/>
        </p:nvCxnSpPr>
        <p:spPr>
          <a:xfrm>
            <a:off x="5029675" y="5994000"/>
            <a:ext cx="468300" cy="0"/>
          </a:xfrm>
          <a:prstGeom prst="straightConnector1">
            <a:avLst/>
          </a:prstGeom>
          <a:noFill/>
          <a:ln cap="flat" cmpd="sng" w="19050">
            <a:solidFill>
              <a:schemeClr val="lt1"/>
            </a:solidFill>
            <a:prstDash val="solid"/>
            <a:round/>
            <a:headEnd len="sm" w="sm" type="none"/>
            <a:tailEnd len="sm" w="sm" type="none"/>
          </a:ln>
        </p:spPr>
      </p:cxnSp>
      <p:sp>
        <p:nvSpPr>
          <p:cNvPr id="56" name="Google Shape;56;g8d6455522e_0_120"/>
          <p:cNvSpPr txBox="1"/>
          <p:nvPr>
            <p:ph type="title"/>
          </p:nvPr>
        </p:nvSpPr>
        <p:spPr>
          <a:xfrm>
            <a:off x="265500" y="1863133"/>
            <a:ext cx="4045200" cy="17577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57" name="Google Shape;57;g8d6455522e_0_120"/>
          <p:cNvSpPr txBox="1"/>
          <p:nvPr>
            <p:ph idx="1" type="subTitle"/>
          </p:nvPr>
        </p:nvSpPr>
        <p:spPr>
          <a:xfrm>
            <a:off x="265500" y="3647161"/>
            <a:ext cx="4045200" cy="1794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9pPr>
          </a:lstStyle>
          <a:p/>
        </p:txBody>
      </p:sp>
      <p:sp>
        <p:nvSpPr>
          <p:cNvPr id="58" name="Google Shape;58;g8d6455522e_0_120"/>
          <p:cNvSpPr txBox="1"/>
          <p:nvPr>
            <p:ph idx="2" type="body"/>
          </p:nvPr>
        </p:nvSpPr>
        <p:spPr>
          <a:xfrm>
            <a:off x="4939500" y="965600"/>
            <a:ext cx="3837000" cy="49269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1pPr>
            <a:lvl2pPr indent="-317500" lvl="1" marL="914400" marR="0" rtl="0" algn="l">
              <a:lnSpc>
                <a:spcPct val="100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2pPr>
            <a:lvl3pPr indent="-317500" lvl="2" marL="1371600" marR="0" rtl="0" algn="l">
              <a:lnSpc>
                <a:spcPct val="100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17500" lvl="3" marL="1828800" marR="0" rtl="0" algn="l">
              <a:lnSpc>
                <a:spcPct val="100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rtl="0" algn="l">
              <a:lnSpc>
                <a:spcPct val="100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00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100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100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100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
        <p:nvSpPr>
          <p:cNvPr id="59" name="Google Shape;59;g8d6455522e_0_120"/>
          <p:cNvSpPr txBox="1"/>
          <p:nvPr>
            <p:ph idx="12" type="sldNum"/>
          </p:nvPr>
        </p:nvSpPr>
        <p:spPr>
          <a:xfrm>
            <a:off x="8497999" y="6251679"/>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5" name="Shape 5"/>
        <p:cNvGrpSpPr/>
        <p:nvPr/>
      </p:nvGrpSpPr>
      <p:grpSpPr>
        <a:xfrm>
          <a:off x="0" y="0"/>
          <a:ext cx="0" cy="0"/>
          <a:chOff x="0" y="0"/>
          <a:chExt cx="0" cy="0"/>
        </a:xfrm>
      </p:grpSpPr>
      <p:sp>
        <p:nvSpPr>
          <p:cNvPr id="6" name="Google Shape;6;g8d6455522e_0_77"/>
          <p:cNvSpPr txBox="1"/>
          <p:nvPr>
            <p:ph idx="12" type="sldNum"/>
          </p:nvPr>
        </p:nvSpPr>
        <p:spPr>
          <a:xfrm>
            <a:off x="8497999" y="6251679"/>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pic>
        <p:nvPicPr>
          <p:cNvPr id="7" name="Google Shape;7;g8d6455522e_0_77"/>
          <p:cNvPicPr preferRelativeResize="0"/>
          <p:nvPr/>
        </p:nvPicPr>
        <p:blipFill rotWithShape="1">
          <a:blip r:embed="rId1">
            <a:alphaModFix/>
          </a:blip>
          <a:srcRect b="0" l="0" r="0" t="0"/>
          <a:stretch/>
        </p:blipFill>
        <p:spPr>
          <a:xfrm>
            <a:off x="8470507" y="6251675"/>
            <a:ext cx="576193" cy="5247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hyperlink" Target="mailto:Jannatun.noor@bracu.ac.bd"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5.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hyperlink" Target="https://redswitches.com/blog/small-businesses-reduce-operating-cost-using-vps/"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1" Type="http://schemas.openxmlformats.org/officeDocument/2006/relationships/hyperlink" Target="https://youtu.be/5xTx6qQ-kfo" TargetMode="External"/><Relationship Id="rId10" Type="http://schemas.openxmlformats.org/officeDocument/2006/relationships/hyperlink" Target="https://youtu.be/cZNUve70dmY" TargetMode="External"/><Relationship Id="rId13" Type="http://schemas.openxmlformats.org/officeDocument/2006/relationships/hyperlink" Target="https://youtu.be/5xTx6qQ-kfo" TargetMode="External"/><Relationship Id="rId12" Type="http://schemas.openxmlformats.org/officeDocument/2006/relationships/hyperlink" Target="https://youtu.be/HFQdbOY8Ams" TargetMode="External"/><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hyperlink" Target="https://youtu.be/l0DfHUWMjsU" TargetMode="External"/><Relationship Id="rId4" Type="http://schemas.openxmlformats.org/officeDocument/2006/relationships/hyperlink" Target="https://www.youtube.com/watch?v=WpRxOAs5mpY" TargetMode="External"/><Relationship Id="rId9" Type="http://schemas.openxmlformats.org/officeDocument/2006/relationships/hyperlink" Target="https://youtu.be/cZNUve70dmY" TargetMode="External"/><Relationship Id="rId15" Type="http://schemas.openxmlformats.org/officeDocument/2006/relationships/hyperlink" Target="https://youtu.be/jHcvNxGfqfs" TargetMode="External"/><Relationship Id="rId14" Type="http://schemas.openxmlformats.org/officeDocument/2006/relationships/hyperlink" Target="https://youtu.be/p11lJOnALS4" TargetMode="External"/><Relationship Id="rId5" Type="http://schemas.openxmlformats.org/officeDocument/2006/relationships/hyperlink" Target="https://www.redswitches.com/blog/different-types-virtualization-cloud-computing-explained/" TargetMode="External"/><Relationship Id="rId6" Type="http://schemas.openxmlformats.org/officeDocument/2006/relationships/hyperlink" Target="https://youtu.be/l0DfHUWMjsU" TargetMode="External"/><Relationship Id="rId7" Type="http://schemas.openxmlformats.org/officeDocument/2006/relationships/hyperlink" Target="https://youtu.be/5cYwcM8WQss" TargetMode="External"/><Relationship Id="rId8" Type="http://schemas.openxmlformats.org/officeDocument/2006/relationships/hyperlink" Target="https://youtu.be/5cYwcM8WQs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76" name="Shape 76"/>
        <p:cNvGrpSpPr/>
        <p:nvPr/>
      </p:nvGrpSpPr>
      <p:grpSpPr>
        <a:xfrm>
          <a:off x="0" y="0"/>
          <a:ext cx="0" cy="0"/>
          <a:chOff x="0" y="0"/>
          <a:chExt cx="0" cy="0"/>
        </a:xfrm>
      </p:grpSpPr>
      <p:pic>
        <p:nvPicPr>
          <p:cNvPr id="77" name="Google Shape;77;g8d6455522e_0_0"/>
          <p:cNvPicPr preferRelativeResize="0"/>
          <p:nvPr/>
        </p:nvPicPr>
        <p:blipFill rotWithShape="1">
          <a:blip r:embed="rId3">
            <a:alphaModFix/>
          </a:blip>
          <a:srcRect b="0" l="5594" r="5602" t="0"/>
          <a:stretch/>
        </p:blipFill>
        <p:spPr>
          <a:xfrm>
            <a:off x="424000" y="2447963"/>
            <a:ext cx="4572000" cy="3429000"/>
          </a:xfrm>
          <a:prstGeom prst="rect">
            <a:avLst/>
          </a:prstGeom>
          <a:noFill/>
          <a:ln>
            <a:noFill/>
          </a:ln>
        </p:spPr>
      </p:pic>
      <p:sp>
        <p:nvSpPr>
          <p:cNvPr id="78" name="Google Shape;78;g8d6455522e_0_0"/>
          <p:cNvSpPr txBox="1"/>
          <p:nvPr/>
        </p:nvSpPr>
        <p:spPr>
          <a:xfrm>
            <a:off x="152400" y="152400"/>
            <a:ext cx="8305800" cy="1752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4600"/>
              <a:buFont typeface="Cambria"/>
              <a:buNone/>
            </a:pPr>
            <a:r>
              <a:rPr b="0" i="0" lang="en-US" sz="4600" u="none" cap="none" strike="noStrike">
                <a:solidFill>
                  <a:schemeClr val="dk2"/>
                </a:solidFill>
                <a:latin typeface="Cambria"/>
                <a:ea typeface="Cambria"/>
                <a:cs typeface="Cambria"/>
                <a:sym typeface="Cambria"/>
              </a:rPr>
              <a:t>CSE 491:CLOUD COMPUTING</a:t>
            </a:r>
            <a:endParaRPr b="0" i="0" sz="4600" u="none" cap="none" strike="noStrike">
              <a:solidFill>
                <a:schemeClr val="dk2"/>
              </a:solidFill>
              <a:latin typeface="Cambria"/>
              <a:ea typeface="Cambria"/>
              <a:cs typeface="Cambria"/>
              <a:sym typeface="Cambria"/>
            </a:endParaRPr>
          </a:p>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Virtualization and Cloud Computing</a:t>
            </a:r>
            <a:endParaRPr b="0" i="0" sz="4500" u="none" cap="none" strike="noStrike">
              <a:solidFill>
                <a:schemeClr val="dk2"/>
              </a:solidFill>
              <a:latin typeface="Calibri"/>
              <a:ea typeface="Calibri"/>
              <a:cs typeface="Calibri"/>
              <a:sym typeface="Calibri"/>
            </a:endParaRPr>
          </a:p>
        </p:txBody>
      </p:sp>
      <p:sp>
        <p:nvSpPr>
          <p:cNvPr id="79" name="Google Shape;79;g8d6455522e_0_0"/>
          <p:cNvSpPr/>
          <p:nvPr/>
        </p:nvSpPr>
        <p:spPr>
          <a:xfrm>
            <a:off x="5138125" y="3578075"/>
            <a:ext cx="3676200" cy="1388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2"/>
              </a:buClr>
              <a:buSzPts val="2500"/>
              <a:buFont typeface="Arial"/>
              <a:buNone/>
            </a:pPr>
            <a:r>
              <a:rPr b="1" i="0" lang="en-US" sz="2500" u="none" cap="none" strike="noStrike">
                <a:solidFill>
                  <a:schemeClr val="dk1"/>
                </a:solidFill>
                <a:latin typeface="Calibri"/>
                <a:ea typeface="Calibri"/>
                <a:cs typeface="Calibri"/>
                <a:sym typeface="Calibri"/>
              </a:rPr>
              <a:t>Jannatun Noor</a:t>
            </a:r>
            <a:endParaRPr b="1" i="0" sz="25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2"/>
              </a:buClr>
              <a:buSzPts val="2500"/>
              <a:buFont typeface="Arial"/>
              <a:buNone/>
            </a:pPr>
            <a:r>
              <a:rPr b="1" i="0" lang="en-US" sz="2500" u="none" cap="none" strike="noStrike">
                <a:solidFill>
                  <a:schemeClr val="dk1"/>
                </a:solidFill>
                <a:latin typeface="Calibri"/>
                <a:ea typeface="Calibri"/>
                <a:cs typeface="Calibri"/>
                <a:sym typeface="Calibri"/>
              </a:rPr>
              <a:t>Lecturer, </a:t>
            </a:r>
            <a:endParaRPr b="1" i="0" sz="25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2"/>
              </a:buClr>
              <a:buSzPts val="2500"/>
              <a:buFont typeface="Arial"/>
              <a:buNone/>
            </a:pPr>
            <a:r>
              <a:rPr b="1" i="0" lang="en-US" sz="2500" u="none" cap="none" strike="noStrike">
                <a:solidFill>
                  <a:schemeClr val="dk1"/>
                </a:solidFill>
                <a:latin typeface="Calibri"/>
                <a:ea typeface="Calibri"/>
                <a:cs typeface="Calibri"/>
                <a:sym typeface="Calibri"/>
              </a:rPr>
              <a:t>BRAC University</a:t>
            </a:r>
            <a:endParaRPr b="1" i="0" sz="25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2"/>
              </a:buClr>
              <a:buSzPts val="2200"/>
              <a:buFont typeface="Arial"/>
              <a:buNone/>
            </a:pPr>
            <a:r>
              <a:rPr b="1" i="0" lang="en-US" sz="2200" u="sng" cap="none" strike="noStrike">
                <a:solidFill>
                  <a:schemeClr val="hlink"/>
                </a:solidFill>
                <a:latin typeface="Calibri"/>
                <a:ea typeface="Calibri"/>
                <a:cs typeface="Calibri"/>
                <a:sym typeface="Calibri"/>
                <a:hlinkClick r:id="rId4"/>
              </a:rPr>
              <a:t>Jannatun.noor@bracu.ac.bd</a:t>
            </a:r>
            <a:endParaRPr b="1" i="0" sz="2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2"/>
              </a:buClr>
              <a:buSzPts val="2500"/>
              <a:buFont typeface="Arial"/>
              <a:buNone/>
            </a:pPr>
            <a:r>
              <a:t/>
            </a:r>
            <a:endParaRPr b="1" i="0" sz="25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2"/>
              </a:buClr>
              <a:buSzPts val="2500"/>
              <a:buFont typeface="Arial"/>
              <a:buNone/>
            </a:pPr>
            <a:r>
              <a:t/>
            </a:r>
            <a:endParaRPr b="1" i="0" sz="25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2"/>
              </a:buClr>
              <a:buSzPts val="1800"/>
              <a:buFont typeface="Arial"/>
              <a:buNone/>
            </a:pPr>
            <a:r>
              <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0" name="Google Shape;80;g8d6455522e_0_0"/>
          <p:cNvSpPr/>
          <p:nvPr>
            <p:ph idx="12" type="sldNum"/>
          </p:nvPr>
        </p:nvSpPr>
        <p:spPr>
          <a:xfrm>
            <a:off x="6553200" y="6356350"/>
            <a:ext cx="2133600" cy="36510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140" name="Shape 140"/>
        <p:cNvGrpSpPr/>
        <p:nvPr/>
      </p:nvGrpSpPr>
      <p:grpSpPr>
        <a:xfrm>
          <a:off x="0" y="0"/>
          <a:ext cx="0" cy="0"/>
          <a:chOff x="0" y="0"/>
          <a:chExt cx="0" cy="0"/>
        </a:xfrm>
      </p:grpSpPr>
      <p:sp>
        <p:nvSpPr>
          <p:cNvPr id="141" name="Google Shape;141;p6"/>
          <p:cNvSpPr txBox="1"/>
          <p:nvPr>
            <p:ph type="title"/>
          </p:nvPr>
        </p:nvSpPr>
        <p:spPr>
          <a:xfrm>
            <a:off x="0" y="124225"/>
            <a:ext cx="86868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sz="4400">
                <a:latin typeface="Lato"/>
                <a:ea typeface="Lato"/>
                <a:cs typeface="Lato"/>
                <a:sym typeface="Lato"/>
              </a:rPr>
              <a:t>Virtualization in Cloud Computing</a:t>
            </a:r>
            <a:endParaRPr sz="4400">
              <a:latin typeface="Lato"/>
              <a:ea typeface="Lato"/>
              <a:cs typeface="Lato"/>
              <a:sym typeface="Lato"/>
            </a:endParaRPr>
          </a:p>
        </p:txBody>
      </p:sp>
      <p:sp>
        <p:nvSpPr>
          <p:cNvPr id="142" name="Google Shape;142;p6"/>
          <p:cNvSpPr txBox="1"/>
          <p:nvPr>
            <p:ph idx="1" type="body"/>
          </p:nvPr>
        </p:nvSpPr>
        <p:spPr>
          <a:xfrm>
            <a:off x="457199" y="1253366"/>
            <a:ext cx="8448697" cy="541454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3200"/>
              <a:buNone/>
            </a:pPr>
            <a:r>
              <a:rPr lang="en-US" sz="2600"/>
              <a:t>Cloud computing takes virtualization one step further:</a:t>
            </a:r>
            <a:endParaRPr sz="2600"/>
          </a:p>
          <a:p>
            <a:pPr indent="-304800" lvl="0" marL="342900" rtl="0" algn="l">
              <a:lnSpc>
                <a:spcPct val="100000"/>
              </a:lnSpc>
              <a:spcBef>
                <a:spcPts val="640"/>
              </a:spcBef>
              <a:spcAft>
                <a:spcPts val="0"/>
              </a:spcAft>
              <a:buClr>
                <a:schemeClr val="dk1"/>
              </a:buClr>
              <a:buSzPts val="2600"/>
              <a:buChar char="●"/>
            </a:pPr>
            <a:r>
              <a:rPr lang="en-US" sz="2600"/>
              <a:t>You don’t need to own the hardware</a:t>
            </a:r>
            <a:endParaRPr sz="2600"/>
          </a:p>
          <a:p>
            <a:pPr indent="-304800" lvl="0" marL="342900" rtl="0" algn="l">
              <a:lnSpc>
                <a:spcPct val="100000"/>
              </a:lnSpc>
              <a:spcBef>
                <a:spcPts val="640"/>
              </a:spcBef>
              <a:spcAft>
                <a:spcPts val="0"/>
              </a:spcAft>
              <a:buClr>
                <a:schemeClr val="dk1"/>
              </a:buClr>
              <a:buSzPts val="2600"/>
              <a:buChar char="●"/>
            </a:pPr>
            <a:r>
              <a:rPr lang="en-US" sz="2600"/>
              <a:t>Resources are rented as needed from a cloud</a:t>
            </a:r>
            <a:endParaRPr sz="2600"/>
          </a:p>
          <a:p>
            <a:pPr indent="-304800" lvl="0" marL="342900" rtl="0" algn="l">
              <a:lnSpc>
                <a:spcPct val="100000"/>
              </a:lnSpc>
              <a:spcBef>
                <a:spcPts val="640"/>
              </a:spcBef>
              <a:spcAft>
                <a:spcPts val="0"/>
              </a:spcAft>
              <a:buClr>
                <a:schemeClr val="dk1"/>
              </a:buClr>
              <a:buSzPts val="2600"/>
              <a:buChar char="●"/>
            </a:pPr>
            <a:r>
              <a:rPr lang="en-US" sz="2600"/>
              <a:t>Various providers allow creating virtual servers:</a:t>
            </a:r>
            <a:endParaRPr sz="2600"/>
          </a:p>
          <a:p>
            <a:pPr indent="-273050" lvl="1" marL="742950" rtl="0" algn="l">
              <a:lnSpc>
                <a:spcPct val="100000"/>
              </a:lnSpc>
              <a:spcBef>
                <a:spcPts val="560"/>
              </a:spcBef>
              <a:spcAft>
                <a:spcPts val="0"/>
              </a:spcAft>
              <a:buClr>
                <a:schemeClr val="dk1"/>
              </a:buClr>
              <a:buSzPts val="2600"/>
              <a:buChar char="○"/>
            </a:pPr>
            <a:r>
              <a:rPr lang="en-US" sz="2600"/>
              <a:t>Choose the OS and software each instance will have</a:t>
            </a:r>
            <a:endParaRPr sz="2600"/>
          </a:p>
          <a:p>
            <a:pPr indent="-273050" lvl="1" marL="742950" rtl="0" algn="l">
              <a:lnSpc>
                <a:spcPct val="100000"/>
              </a:lnSpc>
              <a:spcBef>
                <a:spcPts val="560"/>
              </a:spcBef>
              <a:spcAft>
                <a:spcPts val="0"/>
              </a:spcAft>
              <a:buClr>
                <a:schemeClr val="dk1"/>
              </a:buClr>
              <a:buSzPts val="2600"/>
              <a:buChar char="○"/>
            </a:pPr>
            <a:r>
              <a:rPr lang="en-US" sz="2600"/>
              <a:t>The chosen OS will run on a large server farm</a:t>
            </a:r>
            <a:endParaRPr sz="2600"/>
          </a:p>
          <a:p>
            <a:pPr indent="-273050" lvl="1" marL="742950" rtl="0" algn="l">
              <a:lnSpc>
                <a:spcPct val="100000"/>
              </a:lnSpc>
              <a:spcBef>
                <a:spcPts val="560"/>
              </a:spcBef>
              <a:spcAft>
                <a:spcPts val="0"/>
              </a:spcAft>
              <a:buClr>
                <a:schemeClr val="dk1"/>
              </a:buClr>
              <a:buSzPts val="2600"/>
              <a:buChar char="○"/>
            </a:pPr>
            <a:r>
              <a:rPr lang="en-US" sz="2600"/>
              <a:t>Can instantiate more virtual servers or shut down existing ones within minutes</a:t>
            </a:r>
            <a:endParaRPr sz="2600"/>
          </a:p>
          <a:p>
            <a:pPr indent="-304800" lvl="0" marL="342900" rtl="0" algn="l">
              <a:lnSpc>
                <a:spcPct val="100000"/>
              </a:lnSpc>
              <a:spcBef>
                <a:spcPts val="640"/>
              </a:spcBef>
              <a:spcAft>
                <a:spcPts val="0"/>
              </a:spcAft>
              <a:buClr>
                <a:schemeClr val="dk1"/>
              </a:buClr>
              <a:buSzPts val="2600"/>
              <a:buChar char="●"/>
            </a:pPr>
            <a:r>
              <a:rPr lang="en-US" sz="2600"/>
              <a:t>You get billed only for what you used</a:t>
            </a:r>
            <a:endParaRPr sz="2600"/>
          </a:p>
        </p:txBody>
      </p:sp>
      <p:sp>
        <p:nvSpPr>
          <p:cNvPr id="143" name="Google Shape;143;p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42">
                                            <p:txEl>
                                              <p:pRg end="0" st="0"/>
                                            </p:txEl>
                                          </p:spTgt>
                                        </p:tgtEl>
                                        <p:attrNameLst>
                                          <p:attrName>style.visibility</p:attrName>
                                        </p:attrNameLst>
                                      </p:cBhvr>
                                      <p:to>
                                        <p:strVal val="visible"/>
                                      </p:to>
                                    </p:set>
                                    <p:anim calcmode="lin" valueType="num">
                                      <p:cBhvr additive="base">
                                        <p:cTn dur="1000"/>
                                        <p:tgtEl>
                                          <p:spTgt spid="142">
                                            <p:txEl>
                                              <p:pRg end="0" st="0"/>
                                            </p:txEl>
                                          </p:spTgt>
                                        </p:tgtEl>
                                        <p:attrNameLst>
                                          <p:attrName>ppt_w</p:attrName>
                                        </p:attrNameLst>
                                      </p:cBhvr>
                                      <p:tavLst>
                                        <p:tav fmla="" tm="0">
                                          <p:val>
                                            <p:strVal val="0"/>
                                          </p:val>
                                        </p:tav>
                                        <p:tav fmla="" tm="100000">
                                          <p:val>
                                            <p:strVal val="#ppt_w"/>
                                          </p:val>
                                        </p:tav>
                                      </p:tavLst>
                                    </p:anim>
                                    <p:anim calcmode="lin" valueType="num">
                                      <p:cBhvr additive="base">
                                        <p:cTn dur="1000"/>
                                        <p:tgtEl>
                                          <p:spTgt spid="142">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42">
                                            <p:txEl>
                                              <p:pRg end="1" st="1"/>
                                            </p:txEl>
                                          </p:spTgt>
                                        </p:tgtEl>
                                        <p:attrNameLst>
                                          <p:attrName>style.visibility</p:attrName>
                                        </p:attrNameLst>
                                      </p:cBhvr>
                                      <p:to>
                                        <p:strVal val="visible"/>
                                      </p:to>
                                    </p:set>
                                    <p:anim calcmode="lin" valueType="num">
                                      <p:cBhvr additive="base">
                                        <p:cTn dur="1000"/>
                                        <p:tgtEl>
                                          <p:spTgt spid="142">
                                            <p:txEl>
                                              <p:pRg end="1" st="1"/>
                                            </p:txEl>
                                          </p:spTgt>
                                        </p:tgtEl>
                                        <p:attrNameLst>
                                          <p:attrName>ppt_w</p:attrName>
                                        </p:attrNameLst>
                                      </p:cBhvr>
                                      <p:tavLst>
                                        <p:tav fmla="" tm="0">
                                          <p:val>
                                            <p:strVal val="0"/>
                                          </p:val>
                                        </p:tav>
                                        <p:tav fmla="" tm="100000">
                                          <p:val>
                                            <p:strVal val="#ppt_w"/>
                                          </p:val>
                                        </p:tav>
                                      </p:tavLst>
                                    </p:anim>
                                    <p:anim calcmode="lin" valueType="num">
                                      <p:cBhvr additive="base">
                                        <p:cTn dur="1000"/>
                                        <p:tgtEl>
                                          <p:spTgt spid="142">
                                            <p:txEl>
                                              <p:pRg end="1" st="1"/>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42">
                                            <p:txEl>
                                              <p:pRg end="2" st="2"/>
                                            </p:txEl>
                                          </p:spTgt>
                                        </p:tgtEl>
                                        <p:attrNameLst>
                                          <p:attrName>style.visibility</p:attrName>
                                        </p:attrNameLst>
                                      </p:cBhvr>
                                      <p:to>
                                        <p:strVal val="visible"/>
                                      </p:to>
                                    </p:set>
                                    <p:anim calcmode="lin" valueType="num">
                                      <p:cBhvr additive="base">
                                        <p:cTn dur="1000"/>
                                        <p:tgtEl>
                                          <p:spTgt spid="142">
                                            <p:txEl>
                                              <p:pRg end="2" st="2"/>
                                            </p:txEl>
                                          </p:spTgt>
                                        </p:tgtEl>
                                        <p:attrNameLst>
                                          <p:attrName>ppt_w</p:attrName>
                                        </p:attrNameLst>
                                      </p:cBhvr>
                                      <p:tavLst>
                                        <p:tav fmla="" tm="0">
                                          <p:val>
                                            <p:strVal val="0"/>
                                          </p:val>
                                        </p:tav>
                                        <p:tav fmla="" tm="100000">
                                          <p:val>
                                            <p:strVal val="#ppt_w"/>
                                          </p:val>
                                        </p:tav>
                                      </p:tavLst>
                                    </p:anim>
                                    <p:anim calcmode="lin" valueType="num">
                                      <p:cBhvr additive="base">
                                        <p:cTn dur="1000"/>
                                        <p:tgtEl>
                                          <p:spTgt spid="142">
                                            <p:txEl>
                                              <p:pRg end="2" st="2"/>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42">
                                            <p:txEl>
                                              <p:pRg end="3" st="3"/>
                                            </p:txEl>
                                          </p:spTgt>
                                        </p:tgtEl>
                                        <p:attrNameLst>
                                          <p:attrName>style.visibility</p:attrName>
                                        </p:attrNameLst>
                                      </p:cBhvr>
                                      <p:to>
                                        <p:strVal val="visible"/>
                                      </p:to>
                                    </p:set>
                                    <p:anim calcmode="lin" valueType="num">
                                      <p:cBhvr additive="base">
                                        <p:cTn dur="1000"/>
                                        <p:tgtEl>
                                          <p:spTgt spid="142">
                                            <p:txEl>
                                              <p:pRg end="3" st="3"/>
                                            </p:txEl>
                                          </p:spTgt>
                                        </p:tgtEl>
                                        <p:attrNameLst>
                                          <p:attrName>ppt_w</p:attrName>
                                        </p:attrNameLst>
                                      </p:cBhvr>
                                      <p:tavLst>
                                        <p:tav fmla="" tm="0">
                                          <p:val>
                                            <p:strVal val="0"/>
                                          </p:val>
                                        </p:tav>
                                        <p:tav fmla="" tm="100000">
                                          <p:val>
                                            <p:strVal val="#ppt_w"/>
                                          </p:val>
                                        </p:tav>
                                      </p:tavLst>
                                    </p:anim>
                                    <p:anim calcmode="lin" valueType="num">
                                      <p:cBhvr additive="base">
                                        <p:cTn dur="1000"/>
                                        <p:tgtEl>
                                          <p:spTgt spid="142">
                                            <p:txEl>
                                              <p:pRg end="3" st="3"/>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42">
                                            <p:txEl>
                                              <p:pRg end="4" st="4"/>
                                            </p:txEl>
                                          </p:spTgt>
                                        </p:tgtEl>
                                        <p:attrNameLst>
                                          <p:attrName>style.visibility</p:attrName>
                                        </p:attrNameLst>
                                      </p:cBhvr>
                                      <p:to>
                                        <p:strVal val="visible"/>
                                      </p:to>
                                    </p:set>
                                    <p:anim calcmode="lin" valueType="num">
                                      <p:cBhvr additive="base">
                                        <p:cTn dur="1000"/>
                                        <p:tgtEl>
                                          <p:spTgt spid="142">
                                            <p:txEl>
                                              <p:pRg end="4" st="4"/>
                                            </p:txEl>
                                          </p:spTgt>
                                        </p:tgtEl>
                                        <p:attrNameLst>
                                          <p:attrName>ppt_w</p:attrName>
                                        </p:attrNameLst>
                                      </p:cBhvr>
                                      <p:tavLst>
                                        <p:tav fmla="" tm="0">
                                          <p:val>
                                            <p:strVal val="0"/>
                                          </p:val>
                                        </p:tav>
                                        <p:tav fmla="" tm="100000">
                                          <p:val>
                                            <p:strVal val="#ppt_w"/>
                                          </p:val>
                                        </p:tav>
                                      </p:tavLst>
                                    </p:anim>
                                    <p:anim calcmode="lin" valueType="num">
                                      <p:cBhvr additive="base">
                                        <p:cTn dur="1000"/>
                                        <p:tgtEl>
                                          <p:spTgt spid="142">
                                            <p:txEl>
                                              <p:pRg end="4" st="4"/>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42">
                                            <p:txEl>
                                              <p:pRg end="5" st="5"/>
                                            </p:txEl>
                                          </p:spTgt>
                                        </p:tgtEl>
                                        <p:attrNameLst>
                                          <p:attrName>style.visibility</p:attrName>
                                        </p:attrNameLst>
                                      </p:cBhvr>
                                      <p:to>
                                        <p:strVal val="visible"/>
                                      </p:to>
                                    </p:set>
                                    <p:anim calcmode="lin" valueType="num">
                                      <p:cBhvr additive="base">
                                        <p:cTn dur="1000"/>
                                        <p:tgtEl>
                                          <p:spTgt spid="142">
                                            <p:txEl>
                                              <p:pRg end="5" st="5"/>
                                            </p:txEl>
                                          </p:spTgt>
                                        </p:tgtEl>
                                        <p:attrNameLst>
                                          <p:attrName>ppt_w</p:attrName>
                                        </p:attrNameLst>
                                      </p:cBhvr>
                                      <p:tavLst>
                                        <p:tav fmla="" tm="0">
                                          <p:val>
                                            <p:strVal val="0"/>
                                          </p:val>
                                        </p:tav>
                                        <p:tav fmla="" tm="100000">
                                          <p:val>
                                            <p:strVal val="#ppt_w"/>
                                          </p:val>
                                        </p:tav>
                                      </p:tavLst>
                                    </p:anim>
                                    <p:anim calcmode="lin" valueType="num">
                                      <p:cBhvr additive="base">
                                        <p:cTn dur="1000"/>
                                        <p:tgtEl>
                                          <p:spTgt spid="142">
                                            <p:txEl>
                                              <p:pRg end="5" st="5"/>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42">
                                            <p:txEl>
                                              <p:pRg end="6" st="6"/>
                                            </p:txEl>
                                          </p:spTgt>
                                        </p:tgtEl>
                                        <p:attrNameLst>
                                          <p:attrName>style.visibility</p:attrName>
                                        </p:attrNameLst>
                                      </p:cBhvr>
                                      <p:to>
                                        <p:strVal val="visible"/>
                                      </p:to>
                                    </p:set>
                                    <p:anim calcmode="lin" valueType="num">
                                      <p:cBhvr additive="base">
                                        <p:cTn dur="1000"/>
                                        <p:tgtEl>
                                          <p:spTgt spid="142">
                                            <p:txEl>
                                              <p:pRg end="6" st="6"/>
                                            </p:txEl>
                                          </p:spTgt>
                                        </p:tgtEl>
                                        <p:attrNameLst>
                                          <p:attrName>ppt_w</p:attrName>
                                        </p:attrNameLst>
                                      </p:cBhvr>
                                      <p:tavLst>
                                        <p:tav fmla="" tm="0">
                                          <p:val>
                                            <p:strVal val="0"/>
                                          </p:val>
                                        </p:tav>
                                        <p:tav fmla="" tm="100000">
                                          <p:val>
                                            <p:strVal val="#ppt_w"/>
                                          </p:val>
                                        </p:tav>
                                      </p:tavLst>
                                    </p:anim>
                                    <p:anim calcmode="lin" valueType="num">
                                      <p:cBhvr additive="base">
                                        <p:cTn dur="1000"/>
                                        <p:tgtEl>
                                          <p:spTgt spid="142">
                                            <p:txEl>
                                              <p:pRg end="6" st="6"/>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42">
                                            <p:txEl>
                                              <p:pRg end="7" st="7"/>
                                            </p:txEl>
                                          </p:spTgt>
                                        </p:tgtEl>
                                        <p:attrNameLst>
                                          <p:attrName>style.visibility</p:attrName>
                                        </p:attrNameLst>
                                      </p:cBhvr>
                                      <p:to>
                                        <p:strVal val="visible"/>
                                      </p:to>
                                    </p:set>
                                    <p:anim calcmode="lin" valueType="num">
                                      <p:cBhvr additive="base">
                                        <p:cTn dur="1000"/>
                                        <p:tgtEl>
                                          <p:spTgt spid="142">
                                            <p:txEl>
                                              <p:pRg end="7" st="7"/>
                                            </p:txEl>
                                          </p:spTgt>
                                        </p:tgtEl>
                                        <p:attrNameLst>
                                          <p:attrName>ppt_w</p:attrName>
                                        </p:attrNameLst>
                                      </p:cBhvr>
                                      <p:tavLst>
                                        <p:tav fmla="" tm="0">
                                          <p:val>
                                            <p:strVal val="0"/>
                                          </p:val>
                                        </p:tav>
                                        <p:tav fmla="" tm="100000">
                                          <p:val>
                                            <p:strVal val="#ppt_w"/>
                                          </p:val>
                                        </p:tav>
                                      </p:tavLst>
                                    </p:anim>
                                    <p:anim calcmode="lin" valueType="num">
                                      <p:cBhvr additive="base">
                                        <p:cTn dur="1000"/>
                                        <p:tgtEl>
                                          <p:spTgt spid="142">
                                            <p:txEl>
                                              <p:pRg end="7" st="7"/>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147" name="Shape 147"/>
        <p:cNvGrpSpPr/>
        <p:nvPr/>
      </p:nvGrpSpPr>
      <p:grpSpPr>
        <a:xfrm>
          <a:off x="0" y="0"/>
          <a:ext cx="0" cy="0"/>
          <a:chOff x="0" y="0"/>
          <a:chExt cx="0" cy="0"/>
        </a:xfrm>
      </p:grpSpPr>
      <p:sp>
        <p:nvSpPr>
          <p:cNvPr id="148" name="Google Shape;148;g6ddf18d315_0_68"/>
          <p:cNvSpPr txBox="1"/>
          <p:nvPr>
            <p:ph type="title"/>
          </p:nvPr>
        </p:nvSpPr>
        <p:spPr>
          <a:xfrm>
            <a:off x="-76200" y="173650"/>
            <a:ext cx="9296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FF"/>
              </a:buClr>
              <a:buSzPts val="4400"/>
              <a:buFont typeface="Arial"/>
              <a:buNone/>
            </a:pPr>
            <a:r>
              <a:rPr b="0" i="0" lang="en-US" sz="4400" u="none">
                <a:solidFill>
                  <a:srgbClr val="0000FF"/>
                </a:solidFill>
                <a:latin typeface="Arial"/>
                <a:ea typeface="Arial"/>
                <a:cs typeface="Arial"/>
                <a:sym typeface="Arial"/>
              </a:rPr>
              <a:t>Components of Virtual Machines?</a:t>
            </a:r>
            <a:endParaRPr/>
          </a:p>
        </p:txBody>
      </p:sp>
      <p:sp>
        <p:nvSpPr>
          <p:cNvPr id="149" name="Google Shape;149;g6ddf18d315_0_68"/>
          <p:cNvSpPr txBox="1"/>
          <p:nvPr/>
        </p:nvSpPr>
        <p:spPr>
          <a:xfrm>
            <a:off x="128975" y="1316650"/>
            <a:ext cx="8470500" cy="55413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100000"/>
              </a:lnSpc>
              <a:spcBef>
                <a:spcPts val="0"/>
              </a:spcBef>
              <a:spcAft>
                <a:spcPts val="0"/>
              </a:spcAft>
              <a:buClr>
                <a:schemeClr val="dk1"/>
              </a:buClr>
              <a:buSzPts val="3000"/>
              <a:buFont typeface="Lato"/>
              <a:buChar char="•"/>
            </a:pPr>
            <a:r>
              <a:rPr b="1" i="0" lang="en-US" sz="3000" u="none" cap="none" strike="noStrike">
                <a:solidFill>
                  <a:schemeClr val="dk1"/>
                </a:solidFill>
                <a:highlight>
                  <a:srgbClr val="CFE2F3"/>
                </a:highlight>
                <a:latin typeface="Lato"/>
                <a:ea typeface="Lato"/>
                <a:cs typeface="Lato"/>
                <a:sym typeface="Lato"/>
              </a:rPr>
              <a:t>Configuration file</a:t>
            </a:r>
            <a:endParaRPr b="0" i="0" sz="2800" u="none" cap="none" strike="noStrike">
              <a:solidFill>
                <a:srgbClr val="000000"/>
              </a:solidFill>
              <a:highlight>
                <a:srgbClr val="CFE2F3"/>
              </a:highlight>
              <a:latin typeface="Lato"/>
              <a:ea typeface="Lato"/>
              <a:cs typeface="Lato"/>
              <a:sym typeface="Lato"/>
            </a:endParaRPr>
          </a:p>
          <a:p>
            <a:pPr indent="-393700" lvl="1" marL="914400" marR="0" rtl="0" algn="l">
              <a:lnSpc>
                <a:spcPct val="100000"/>
              </a:lnSpc>
              <a:spcBef>
                <a:spcPts val="0"/>
              </a:spcBef>
              <a:spcAft>
                <a:spcPts val="0"/>
              </a:spcAft>
              <a:buClr>
                <a:srgbClr val="000000"/>
              </a:buClr>
              <a:buSzPts val="2600"/>
              <a:buFont typeface="Quattrocento Sans"/>
              <a:buChar char="○"/>
            </a:pPr>
            <a:r>
              <a:rPr b="1" i="0" lang="en-US" sz="2600" u="none" cap="none" strike="noStrike">
                <a:solidFill>
                  <a:srgbClr val="000000"/>
                </a:solidFill>
                <a:highlight>
                  <a:srgbClr val="CFE2F3"/>
                </a:highlight>
                <a:latin typeface="Lato"/>
                <a:ea typeface="Lato"/>
                <a:cs typeface="Lato"/>
                <a:sym typeface="Lato"/>
              </a:rPr>
              <a:t>Virtual machine configuration</a:t>
            </a:r>
            <a:r>
              <a:rPr b="0" i="0" lang="en-US" sz="2600" u="none" cap="none" strike="noStrike">
                <a:solidFill>
                  <a:srgbClr val="000000"/>
                </a:solidFill>
                <a:highlight>
                  <a:srgbClr val="CFE2F3"/>
                </a:highlight>
                <a:latin typeface="Lato"/>
                <a:ea typeface="Lato"/>
                <a:cs typeface="Lato"/>
                <a:sym typeface="Lato"/>
              </a:rPr>
              <a:t> is the arrangement of resources assigned to a </a:t>
            </a:r>
            <a:r>
              <a:rPr b="1" i="0" lang="en-US" sz="2600" u="none" cap="none" strike="noStrike">
                <a:solidFill>
                  <a:srgbClr val="000000"/>
                </a:solidFill>
                <a:highlight>
                  <a:srgbClr val="CFE2F3"/>
                </a:highlight>
                <a:latin typeface="Lato"/>
                <a:ea typeface="Lato"/>
                <a:cs typeface="Lato"/>
                <a:sym typeface="Lato"/>
              </a:rPr>
              <a:t>virtual machine</a:t>
            </a:r>
            <a:r>
              <a:rPr b="0" i="0" lang="en-US" sz="2600" u="none" cap="none" strike="noStrike">
                <a:solidFill>
                  <a:srgbClr val="000000"/>
                </a:solidFill>
                <a:highlight>
                  <a:srgbClr val="CFE2F3"/>
                </a:highlight>
                <a:latin typeface="Lato"/>
                <a:ea typeface="Lato"/>
                <a:cs typeface="Lato"/>
                <a:sym typeface="Lato"/>
              </a:rPr>
              <a:t>. The resources allocated to a </a:t>
            </a:r>
            <a:r>
              <a:rPr b="1" i="0" lang="en-US" sz="2600" u="none" cap="none" strike="noStrike">
                <a:solidFill>
                  <a:srgbClr val="000000"/>
                </a:solidFill>
                <a:highlight>
                  <a:srgbClr val="CFE2F3"/>
                </a:highlight>
                <a:latin typeface="Lato"/>
                <a:ea typeface="Lato"/>
                <a:cs typeface="Lato"/>
                <a:sym typeface="Lato"/>
              </a:rPr>
              <a:t>virtual machine</a:t>
            </a:r>
            <a:r>
              <a:rPr b="0" i="0" lang="en-US" sz="2600" u="none" cap="none" strike="noStrike">
                <a:solidFill>
                  <a:srgbClr val="000000"/>
                </a:solidFill>
                <a:highlight>
                  <a:srgbClr val="CFE2F3"/>
                </a:highlight>
                <a:latin typeface="Lato"/>
                <a:ea typeface="Lato"/>
                <a:cs typeface="Lato"/>
                <a:sym typeface="Lato"/>
              </a:rPr>
              <a:t> (</a:t>
            </a:r>
            <a:r>
              <a:rPr b="1" i="0" lang="en-US" sz="2600" u="none" cap="none" strike="noStrike">
                <a:solidFill>
                  <a:srgbClr val="000000"/>
                </a:solidFill>
                <a:highlight>
                  <a:srgbClr val="CFE2F3"/>
                </a:highlight>
                <a:latin typeface="Lato"/>
                <a:ea typeface="Lato"/>
                <a:cs typeface="Lato"/>
                <a:sym typeface="Lato"/>
              </a:rPr>
              <a:t>VM</a:t>
            </a:r>
            <a:r>
              <a:rPr b="0" i="0" lang="en-US" sz="2600" u="none" cap="none" strike="noStrike">
                <a:solidFill>
                  <a:srgbClr val="000000"/>
                </a:solidFill>
                <a:highlight>
                  <a:srgbClr val="CFE2F3"/>
                </a:highlight>
                <a:latin typeface="Lato"/>
                <a:ea typeface="Lato"/>
                <a:cs typeface="Lato"/>
                <a:sym typeface="Lato"/>
              </a:rPr>
              <a:t>) typically include allocated processors, memory, disks, network adapters and the user interface.</a:t>
            </a:r>
            <a:endParaRPr b="0" i="0" sz="2600" u="none" cap="none" strike="noStrike">
              <a:solidFill>
                <a:srgbClr val="000000"/>
              </a:solidFill>
              <a:highlight>
                <a:srgbClr val="CFE2F3"/>
              </a:highlight>
              <a:latin typeface="Lato"/>
              <a:ea typeface="Lato"/>
              <a:cs typeface="Lato"/>
              <a:sym typeface="Lato"/>
            </a:endParaRPr>
          </a:p>
          <a:p>
            <a:pPr indent="0" lvl="0" marL="91440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000000"/>
              </a:solidFill>
              <a:highlight>
                <a:srgbClr val="CFE2F3"/>
              </a:highlight>
              <a:latin typeface="Lato"/>
              <a:ea typeface="Lato"/>
              <a:cs typeface="Lato"/>
              <a:sym typeface="Lato"/>
            </a:endParaRPr>
          </a:p>
          <a:p>
            <a:pPr indent="-393700" lvl="1" marL="914400" marR="0" rtl="0" algn="l">
              <a:lnSpc>
                <a:spcPct val="100000"/>
              </a:lnSpc>
              <a:spcBef>
                <a:spcPts val="0"/>
              </a:spcBef>
              <a:spcAft>
                <a:spcPts val="0"/>
              </a:spcAft>
              <a:buClr>
                <a:srgbClr val="000000"/>
              </a:buClr>
              <a:buSzPts val="2600"/>
              <a:buFont typeface="Quattrocento Sans"/>
              <a:buChar char="○"/>
            </a:pPr>
            <a:r>
              <a:rPr b="0" i="0" lang="en-US" sz="2600" u="none" cap="none" strike="noStrike">
                <a:solidFill>
                  <a:srgbClr val="000000"/>
                </a:solidFill>
                <a:highlight>
                  <a:srgbClr val="CFE2F3"/>
                </a:highlight>
                <a:latin typeface="Lato"/>
                <a:ea typeface="Lato"/>
                <a:cs typeface="Lato"/>
                <a:sym typeface="Lato"/>
              </a:rPr>
              <a:t>The </a:t>
            </a:r>
            <a:r>
              <a:rPr b="1" i="0" lang="en-US" sz="2600" u="none" cap="none" strike="noStrike">
                <a:solidFill>
                  <a:srgbClr val="000000"/>
                </a:solidFill>
                <a:highlight>
                  <a:srgbClr val="CFE2F3"/>
                </a:highlight>
                <a:latin typeface="Lato"/>
                <a:ea typeface="Lato"/>
                <a:cs typeface="Lato"/>
                <a:sym typeface="Lato"/>
              </a:rPr>
              <a:t>file</a:t>
            </a:r>
            <a:r>
              <a:rPr b="0" i="0" lang="en-US" sz="2600" u="none" cap="none" strike="noStrike">
                <a:solidFill>
                  <a:srgbClr val="000000"/>
                </a:solidFill>
                <a:highlight>
                  <a:srgbClr val="CFE2F3"/>
                </a:highlight>
                <a:latin typeface="Lato"/>
                <a:ea typeface="Lato"/>
                <a:cs typeface="Lato"/>
                <a:sym typeface="Lato"/>
              </a:rPr>
              <a:t> responsible for holding the </a:t>
            </a:r>
            <a:r>
              <a:rPr b="1" i="0" lang="en-US" sz="2600" u="none" cap="none" strike="noStrike">
                <a:solidFill>
                  <a:srgbClr val="000000"/>
                </a:solidFill>
                <a:highlight>
                  <a:srgbClr val="CFE2F3"/>
                </a:highlight>
                <a:latin typeface="Lato"/>
                <a:ea typeface="Lato"/>
                <a:cs typeface="Lato"/>
                <a:sym typeface="Lato"/>
              </a:rPr>
              <a:t>configuration</a:t>
            </a:r>
            <a:r>
              <a:rPr b="0" i="0" lang="en-US" sz="2600" u="none" cap="none" strike="noStrike">
                <a:solidFill>
                  <a:srgbClr val="000000"/>
                </a:solidFill>
                <a:highlight>
                  <a:srgbClr val="CFE2F3"/>
                </a:highlight>
                <a:latin typeface="Lato"/>
                <a:ea typeface="Lato"/>
                <a:cs typeface="Lato"/>
                <a:sym typeface="Lato"/>
              </a:rPr>
              <a:t> of a particular </a:t>
            </a:r>
            <a:r>
              <a:rPr b="1" i="0" lang="en-US" sz="2600" u="none" cap="none" strike="noStrike">
                <a:solidFill>
                  <a:srgbClr val="000000"/>
                </a:solidFill>
                <a:highlight>
                  <a:srgbClr val="CFE2F3"/>
                </a:highlight>
                <a:latin typeface="Lato"/>
                <a:ea typeface="Lato"/>
                <a:cs typeface="Lato"/>
                <a:sym typeface="Lato"/>
              </a:rPr>
              <a:t>VM</a:t>
            </a:r>
            <a:r>
              <a:rPr b="0" i="0" lang="en-US" sz="2600" u="none" cap="none" strike="noStrike">
                <a:solidFill>
                  <a:srgbClr val="000000"/>
                </a:solidFill>
                <a:highlight>
                  <a:srgbClr val="CFE2F3"/>
                </a:highlight>
                <a:latin typeface="Lato"/>
                <a:ea typeface="Lato"/>
                <a:cs typeface="Lato"/>
                <a:sym typeface="Lato"/>
              </a:rPr>
              <a:t> is &lt;vmHostName&gt;. vmx. This is the primary </a:t>
            </a:r>
            <a:r>
              <a:rPr b="1" i="0" lang="en-US" sz="2600" u="none" cap="none" strike="noStrike">
                <a:solidFill>
                  <a:srgbClr val="000000"/>
                </a:solidFill>
                <a:highlight>
                  <a:srgbClr val="CFE2F3"/>
                </a:highlight>
                <a:latin typeface="Lato"/>
                <a:ea typeface="Lato"/>
                <a:cs typeface="Lato"/>
                <a:sym typeface="Lato"/>
              </a:rPr>
              <a:t>configuration file</a:t>
            </a:r>
            <a:r>
              <a:rPr b="0" i="0" lang="en-US" sz="2600" u="none" cap="none" strike="noStrike">
                <a:solidFill>
                  <a:srgbClr val="000000"/>
                </a:solidFill>
                <a:highlight>
                  <a:srgbClr val="CFE2F3"/>
                </a:highlight>
                <a:latin typeface="Lato"/>
                <a:ea typeface="Lato"/>
                <a:cs typeface="Lato"/>
                <a:sym typeface="Lato"/>
              </a:rPr>
              <a:t>, which stores settings chosen in the New </a:t>
            </a:r>
            <a:r>
              <a:rPr b="1" i="0" lang="en-US" sz="2600" u="none" cap="none" strike="noStrike">
                <a:solidFill>
                  <a:srgbClr val="000000"/>
                </a:solidFill>
                <a:highlight>
                  <a:srgbClr val="CFE2F3"/>
                </a:highlight>
                <a:latin typeface="Lato"/>
                <a:ea typeface="Lato"/>
                <a:cs typeface="Lato"/>
                <a:sym typeface="Lato"/>
              </a:rPr>
              <a:t>Virtual Machine</a:t>
            </a:r>
            <a:r>
              <a:rPr b="0" i="0" lang="en-US" sz="2600" u="none" cap="none" strike="noStrike">
                <a:solidFill>
                  <a:srgbClr val="000000"/>
                </a:solidFill>
                <a:highlight>
                  <a:srgbClr val="CFE2F3"/>
                </a:highlight>
                <a:latin typeface="Lato"/>
                <a:ea typeface="Lato"/>
                <a:cs typeface="Lato"/>
                <a:sym typeface="Lato"/>
              </a:rPr>
              <a:t> Wizard or </a:t>
            </a:r>
            <a:r>
              <a:rPr b="1" i="0" lang="en-US" sz="2600" u="none" cap="none" strike="noStrike">
                <a:solidFill>
                  <a:srgbClr val="000000"/>
                </a:solidFill>
                <a:highlight>
                  <a:srgbClr val="CFE2F3"/>
                </a:highlight>
                <a:latin typeface="Lato"/>
                <a:ea typeface="Lato"/>
                <a:cs typeface="Lato"/>
                <a:sym typeface="Lato"/>
              </a:rPr>
              <a:t>virtual machine</a:t>
            </a:r>
            <a:r>
              <a:rPr b="0" i="0" lang="en-US" sz="2600" u="none" cap="none" strike="noStrike">
                <a:solidFill>
                  <a:srgbClr val="000000"/>
                </a:solidFill>
                <a:highlight>
                  <a:srgbClr val="CFE2F3"/>
                </a:highlight>
                <a:latin typeface="Lato"/>
                <a:ea typeface="Lato"/>
                <a:cs typeface="Lato"/>
                <a:sym typeface="Lato"/>
              </a:rPr>
              <a:t> settings editor.</a:t>
            </a:r>
            <a:endParaRPr b="0" i="0" sz="2600" u="none" cap="none" strike="noStrike">
              <a:solidFill>
                <a:srgbClr val="000000"/>
              </a:solidFill>
              <a:highlight>
                <a:srgbClr val="CFE2F3"/>
              </a:highlight>
              <a:latin typeface="Lato"/>
              <a:ea typeface="Lato"/>
              <a:cs typeface="Lato"/>
              <a:sym typeface="Lato"/>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highlight>
                <a:srgbClr val="CFE2F3"/>
              </a:highlight>
              <a:latin typeface="Lato"/>
              <a:ea typeface="Lato"/>
              <a:cs typeface="Lato"/>
              <a:sym typeface="Lato"/>
            </a:endParaRPr>
          </a:p>
        </p:txBody>
      </p:sp>
      <p:sp>
        <p:nvSpPr>
          <p:cNvPr id="150" name="Google Shape;150;g6ddf18d315_0_6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xEl>
                                              <p:pRg end="0" st="0"/>
                                            </p:txEl>
                                          </p:spTgt>
                                        </p:tgtEl>
                                        <p:attrNameLst>
                                          <p:attrName>style.visibility</p:attrName>
                                        </p:attrNameLst>
                                      </p:cBhvr>
                                      <p:to>
                                        <p:strVal val="visible"/>
                                      </p:to>
                                    </p:set>
                                    <p:animEffect filter="fade" transition="in">
                                      <p:cBhvr>
                                        <p:cTn dur="1000"/>
                                        <p:tgtEl>
                                          <p:spTgt spid="14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xEl>
                                              <p:pRg end="1" st="1"/>
                                            </p:txEl>
                                          </p:spTgt>
                                        </p:tgtEl>
                                        <p:attrNameLst>
                                          <p:attrName>style.visibility</p:attrName>
                                        </p:attrNameLst>
                                      </p:cBhvr>
                                      <p:to>
                                        <p:strVal val="visible"/>
                                      </p:to>
                                    </p:set>
                                    <p:animEffect filter="fade" transition="in">
                                      <p:cBhvr>
                                        <p:cTn dur="1000"/>
                                        <p:tgtEl>
                                          <p:spTgt spid="14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xEl>
                                              <p:pRg end="2" st="2"/>
                                            </p:txEl>
                                          </p:spTgt>
                                        </p:tgtEl>
                                        <p:attrNameLst>
                                          <p:attrName>style.visibility</p:attrName>
                                        </p:attrNameLst>
                                      </p:cBhvr>
                                      <p:to>
                                        <p:strVal val="visible"/>
                                      </p:to>
                                    </p:set>
                                    <p:animEffect filter="fade" transition="in">
                                      <p:cBhvr>
                                        <p:cTn dur="1000"/>
                                        <p:tgtEl>
                                          <p:spTgt spid="14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xEl>
                                              <p:pRg end="3" st="3"/>
                                            </p:txEl>
                                          </p:spTgt>
                                        </p:tgtEl>
                                        <p:attrNameLst>
                                          <p:attrName>style.visibility</p:attrName>
                                        </p:attrNameLst>
                                      </p:cBhvr>
                                      <p:to>
                                        <p:strVal val="visible"/>
                                      </p:to>
                                    </p:set>
                                    <p:animEffect filter="fade" transition="in">
                                      <p:cBhvr>
                                        <p:cTn dur="1000"/>
                                        <p:tgtEl>
                                          <p:spTgt spid="14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xEl>
                                              <p:pRg end="4" st="4"/>
                                            </p:txEl>
                                          </p:spTgt>
                                        </p:tgtEl>
                                        <p:attrNameLst>
                                          <p:attrName>style.visibility</p:attrName>
                                        </p:attrNameLst>
                                      </p:cBhvr>
                                      <p:to>
                                        <p:strVal val="visible"/>
                                      </p:to>
                                    </p:set>
                                    <p:animEffect filter="fade" transition="in">
                                      <p:cBhvr>
                                        <p:cTn dur="1000"/>
                                        <p:tgtEl>
                                          <p:spTgt spid="14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154" name="Shape 154"/>
        <p:cNvGrpSpPr/>
        <p:nvPr/>
      </p:nvGrpSpPr>
      <p:grpSpPr>
        <a:xfrm>
          <a:off x="0" y="0"/>
          <a:ext cx="0" cy="0"/>
          <a:chOff x="0" y="0"/>
          <a:chExt cx="0" cy="0"/>
        </a:xfrm>
      </p:grpSpPr>
      <p:sp>
        <p:nvSpPr>
          <p:cNvPr id="155" name="Google Shape;155;g8d6455522e_0_169"/>
          <p:cNvSpPr txBox="1"/>
          <p:nvPr>
            <p:ph type="title"/>
          </p:nvPr>
        </p:nvSpPr>
        <p:spPr>
          <a:xfrm>
            <a:off x="-76200" y="173650"/>
            <a:ext cx="9296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FF"/>
              </a:buClr>
              <a:buSzPts val="4400"/>
              <a:buFont typeface="Arial"/>
              <a:buNone/>
            </a:pPr>
            <a:r>
              <a:rPr b="0" i="0" lang="en-US" sz="4400" u="none">
                <a:solidFill>
                  <a:srgbClr val="0000FF"/>
                </a:solidFill>
                <a:latin typeface="Arial"/>
                <a:ea typeface="Arial"/>
                <a:cs typeface="Arial"/>
                <a:sym typeface="Arial"/>
              </a:rPr>
              <a:t>Components of Virtual Machines?</a:t>
            </a:r>
            <a:endParaRPr/>
          </a:p>
        </p:txBody>
      </p:sp>
      <p:sp>
        <p:nvSpPr>
          <p:cNvPr id="156" name="Google Shape;156;g8d6455522e_0_169"/>
          <p:cNvSpPr txBox="1"/>
          <p:nvPr/>
        </p:nvSpPr>
        <p:spPr>
          <a:xfrm>
            <a:off x="429975" y="1316650"/>
            <a:ext cx="8556600" cy="45525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100000"/>
              </a:lnSpc>
              <a:spcBef>
                <a:spcPts val="560"/>
              </a:spcBef>
              <a:spcAft>
                <a:spcPts val="0"/>
              </a:spcAft>
              <a:buClr>
                <a:schemeClr val="dk1"/>
              </a:buClr>
              <a:buSzPts val="3000"/>
              <a:buFont typeface="Lato"/>
              <a:buChar char="•"/>
            </a:pPr>
            <a:r>
              <a:rPr b="1" i="0" lang="en-US" sz="3000" u="none" cap="none" strike="noStrike">
                <a:solidFill>
                  <a:schemeClr val="dk1"/>
                </a:solidFill>
                <a:highlight>
                  <a:srgbClr val="CFE2F3"/>
                </a:highlight>
                <a:latin typeface="Lato"/>
                <a:ea typeface="Lato"/>
                <a:cs typeface="Lato"/>
                <a:sym typeface="Lato"/>
              </a:rPr>
              <a:t>Hard disk file(s)</a:t>
            </a:r>
            <a:endParaRPr b="1" i="0" sz="3000" u="none" cap="none" strike="noStrike">
              <a:solidFill>
                <a:schemeClr val="dk1"/>
              </a:solidFill>
              <a:highlight>
                <a:srgbClr val="CFE2F3"/>
              </a:highlight>
              <a:latin typeface="Lato"/>
              <a:ea typeface="Lato"/>
              <a:cs typeface="Lato"/>
              <a:sym typeface="Lato"/>
            </a:endParaRPr>
          </a:p>
          <a:p>
            <a:pPr indent="-393700" lvl="1" marL="914400" marR="0" rtl="0" algn="l">
              <a:lnSpc>
                <a:spcPct val="100000"/>
              </a:lnSpc>
              <a:spcBef>
                <a:spcPts val="0"/>
              </a:spcBef>
              <a:spcAft>
                <a:spcPts val="0"/>
              </a:spcAft>
              <a:buClr>
                <a:srgbClr val="000000"/>
              </a:buClr>
              <a:buSzPts val="2600"/>
              <a:buFont typeface="Quattrocento Sans"/>
              <a:buChar char="○"/>
            </a:pPr>
            <a:r>
              <a:rPr b="0" i="0" lang="en-US" sz="2600" u="none" cap="none" strike="noStrike">
                <a:solidFill>
                  <a:srgbClr val="000000"/>
                </a:solidFill>
                <a:highlight>
                  <a:srgbClr val="CFE2F3"/>
                </a:highlight>
                <a:latin typeface="Lato"/>
                <a:ea typeface="Lato"/>
                <a:cs typeface="Lato"/>
                <a:sym typeface="Lato"/>
              </a:rPr>
              <a:t>This is a </a:t>
            </a:r>
            <a:r>
              <a:rPr b="1" i="0" lang="en-US" sz="2600" u="none" cap="none" strike="noStrike">
                <a:solidFill>
                  <a:srgbClr val="000000"/>
                </a:solidFill>
                <a:highlight>
                  <a:srgbClr val="CFE2F3"/>
                </a:highlight>
                <a:latin typeface="Lato"/>
                <a:ea typeface="Lato"/>
                <a:cs typeface="Lato"/>
                <a:sym typeface="Lato"/>
              </a:rPr>
              <a:t>virtual</a:t>
            </a:r>
            <a:r>
              <a:rPr b="0" i="0" lang="en-US" sz="2600" u="none" cap="none" strike="noStrike">
                <a:solidFill>
                  <a:srgbClr val="000000"/>
                </a:solidFill>
                <a:highlight>
                  <a:srgbClr val="CFE2F3"/>
                </a:highlight>
                <a:latin typeface="Lato"/>
                <a:ea typeface="Lato"/>
                <a:cs typeface="Lato"/>
                <a:sym typeface="Lato"/>
              </a:rPr>
              <a:t> disk </a:t>
            </a:r>
            <a:r>
              <a:rPr b="1" i="0" lang="en-US" sz="2600" u="none" cap="none" strike="noStrike">
                <a:solidFill>
                  <a:srgbClr val="000000"/>
                </a:solidFill>
                <a:highlight>
                  <a:srgbClr val="CFE2F3"/>
                </a:highlight>
                <a:latin typeface="Lato"/>
                <a:ea typeface="Lato"/>
                <a:cs typeface="Lato"/>
                <a:sym typeface="Lato"/>
              </a:rPr>
              <a:t>file</a:t>
            </a:r>
            <a:r>
              <a:rPr b="0" i="0" lang="en-US" sz="2600" u="none" cap="none" strike="noStrike">
                <a:solidFill>
                  <a:srgbClr val="000000"/>
                </a:solidFill>
                <a:highlight>
                  <a:srgbClr val="CFE2F3"/>
                </a:highlight>
                <a:latin typeface="Lato"/>
                <a:ea typeface="Lato"/>
                <a:cs typeface="Lato"/>
                <a:sym typeface="Lato"/>
              </a:rPr>
              <a:t>, which stores the contents of the </a:t>
            </a:r>
            <a:r>
              <a:rPr b="1" i="0" lang="en-US" sz="2600" u="none" cap="none" strike="noStrike">
                <a:solidFill>
                  <a:srgbClr val="000000"/>
                </a:solidFill>
                <a:highlight>
                  <a:srgbClr val="CFE2F3"/>
                </a:highlight>
                <a:latin typeface="Lato"/>
                <a:ea typeface="Lato"/>
                <a:cs typeface="Lato"/>
                <a:sym typeface="Lato"/>
              </a:rPr>
              <a:t>virtual machine's</a:t>
            </a:r>
            <a:r>
              <a:rPr b="0" i="0" lang="en-US" sz="2600" u="none" cap="none" strike="noStrike">
                <a:solidFill>
                  <a:srgbClr val="000000"/>
                </a:solidFill>
                <a:highlight>
                  <a:srgbClr val="CFE2F3"/>
                </a:highlight>
                <a:latin typeface="Lato"/>
                <a:ea typeface="Lato"/>
                <a:cs typeface="Lato"/>
                <a:sym typeface="Lato"/>
              </a:rPr>
              <a:t> hard disk drive.</a:t>
            </a:r>
            <a:endParaRPr b="0" i="0" sz="2600" u="none" cap="none" strike="noStrike">
              <a:solidFill>
                <a:srgbClr val="000000"/>
              </a:solidFill>
              <a:highlight>
                <a:srgbClr val="CFE2F3"/>
              </a:highlight>
              <a:latin typeface="Lato"/>
              <a:ea typeface="Lato"/>
              <a:cs typeface="Lato"/>
              <a:sym typeface="Lato"/>
            </a:endParaRPr>
          </a:p>
          <a:p>
            <a:pPr indent="0" lvl="0" marL="9144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highlight>
                <a:srgbClr val="CFE2F3"/>
              </a:highlight>
              <a:latin typeface="Lato"/>
              <a:ea typeface="Lato"/>
              <a:cs typeface="Lato"/>
              <a:sym typeface="Lato"/>
            </a:endParaRPr>
          </a:p>
          <a:p>
            <a:pPr indent="-457200" lvl="0" marL="457200" marR="0" rtl="0" algn="l">
              <a:lnSpc>
                <a:spcPct val="100000"/>
              </a:lnSpc>
              <a:spcBef>
                <a:spcPts val="560"/>
              </a:spcBef>
              <a:spcAft>
                <a:spcPts val="0"/>
              </a:spcAft>
              <a:buClr>
                <a:schemeClr val="dk1"/>
              </a:buClr>
              <a:buSzPts val="3000"/>
              <a:buFont typeface="Lato"/>
              <a:buChar char="•"/>
            </a:pPr>
            <a:r>
              <a:rPr b="1" i="0" lang="en-US" sz="3000" u="none" cap="none" strike="noStrike">
                <a:solidFill>
                  <a:schemeClr val="dk1"/>
                </a:solidFill>
                <a:highlight>
                  <a:srgbClr val="CFE2F3"/>
                </a:highlight>
                <a:latin typeface="Lato"/>
                <a:ea typeface="Lato"/>
                <a:cs typeface="Lato"/>
                <a:sym typeface="Lato"/>
              </a:rPr>
              <a:t>Virtual machine state file</a:t>
            </a:r>
            <a:endParaRPr b="1" i="0" sz="3000" u="none" cap="none" strike="noStrike">
              <a:solidFill>
                <a:schemeClr val="dk1"/>
              </a:solidFill>
              <a:highlight>
                <a:srgbClr val="CFE2F3"/>
              </a:highlight>
              <a:latin typeface="Lato"/>
              <a:ea typeface="Lato"/>
              <a:cs typeface="Lato"/>
              <a:sym typeface="Lato"/>
            </a:endParaRPr>
          </a:p>
          <a:p>
            <a:pPr indent="-393700" lvl="1" marL="914400" marR="0" rtl="0" algn="l">
              <a:lnSpc>
                <a:spcPct val="100000"/>
              </a:lnSpc>
              <a:spcBef>
                <a:spcPts val="0"/>
              </a:spcBef>
              <a:spcAft>
                <a:spcPts val="0"/>
              </a:spcAft>
              <a:buClr>
                <a:srgbClr val="000000"/>
              </a:buClr>
              <a:buSzPts val="2600"/>
              <a:buFont typeface="Quattrocento Sans"/>
              <a:buChar char="○"/>
            </a:pPr>
            <a:r>
              <a:rPr b="0" i="0" lang="en-US" sz="2600" u="none" cap="none" strike="noStrike">
                <a:solidFill>
                  <a:srgbClr val="000000"/>
                </a:solidFill>
                <a:highlight>
                  <a:srgbClr val="CFE2F3"/>
                </a:highlight>
                <a:latin typeface="Lato"/>
                <a:ea typeface="Lato"/>
                <a:cs typeface="Lato"/>
                <a:sym typeface="Lato"/>
              </a:rPr>
              <a:t>This is the </a:t>
            </a:r>
            <a:r>
              <a:rPr b="1" i="0" lang="en-US" sz="2600" u="none" cap="none" strike="noStrike">
                <a:solidFill>
                  <a:srgbClr val="000000"/>
                </a:solidFill>
                <a:highlight>
                  <a:srgbClr val="CFE2F3"/>
                </a:highlight>
                <a:latin typeface="Lato"/>
                <a:ea typeface="Lato"/>
                <a:cs typeface="Lato"/>
                <a:sym typeface="Lato"/>
              </a:rPr>
              <a:t>file</a:t>
            </a:r>
            <a:r>
              <a:rPr b="0" i="0" lang="en-US" sz="2600" u="none" cap="none" strike="noStrike">
                <a:solidFill>
                  <a:srgbClr val="000000"/>
                </a:solidFill>
                <a:highlight>
                  <a:srgbClr val="CFE2F3"/>
                </a:highlight>
                <a:latin typeface="Lato"/>
                <a:ea typeface="Lato"/>
                <a:cs typeface="Lato"/>
                <a:sym typeface="Lato"/>
              </a:rPr>
              <a:t> that stores the </a:t>
            </a:r>
            <a:r>
              <a:rPr b="1" i="0" lang="en-US" sz="2600" u="none" cap="none" strike="noStrike">
                <a:solidFill>
                  <a:srgbClr val="000000"/>
                </a:solidFill>
                <a:highlight>
                  <a:srgbClr val="CFE2F3"/>
                </a:highlight>
                <a:latin typeface="Lato"/>
                <a:ea typeface="Lato"/>
                <a:cs typeface="Lato"/>
                <a:sym typeface="Lato"/>
              </a:rPr>
              <a:t>state</a:t>
            </a:r>
            <a:r>
              <a:rPr b="0" i="0" lang="en-US" sz="2600" u="none" cap="none" strike="noStrike">
                <a:solidFill>
                  <a:srgbClr val="000000"/>
                </a:solidFill>
                <a:highlight>
                  <a:srgbClr val="CFE2F3"/>
                </a:highlight>
                <a:latin typeface="Lato"/>
                <a:ea typeface="Lato"/>
                <a:cs typeface="Lato"/>
                <a:sym typeface="Lato"/>
              </a:rPr>
              <a:t> of the </a:t>
            </a:r>
            <a:r>
              <a:rPr b="1" i="0" lang="en-US" sz="2600" u="none" cap="none" strike="noStrike">
                <a:solidFill>
                  <a:srgbClr val="000000"/>
                </a:solidFill>
                <a:highlight>
                  <a:srgbClr val="CFE2F3"/>
                </a:highlight>
                <a:latin typeface="Lato"/>
                <a:ea typeface="Lato"/>
                <a:cs typeface="Lato"/>
                <a:sym typeface="Lato"/>
              </a:rPr>
              <a:t>virtual machine's</a:t>
            </a:r>
            <a:r>
              <a:rPr b="0" i="0" lang="en-US" sz="2600" u="none" cap="none" strike="noStrike">
                <a:solidFill>
                  <a:srgbClr val="000000"/>
                </a:solidFill>
                <a:highlight>
                  <a:srgbClr val="CFE2F3"/>
                </a:highlight>
                <a:latin typeface="Lato"/>
                <a:ea typeface="Lato"/>
                <a:cs typeface="Lato"/>
                <a:sym typeface="Lato"/>
              </a:rPr>
              <a:t> BIOS</a:t>
            </a:r>
            <a:endParaRPr b="0" i="0" sz="2600" u="none" cap="none" strike="noStrike">
              <a:solidFill>
                <a:srgbClr val="000000"/>
              </a:solidFill>
              <a:highlight>
                <a:srgbClr val="CFE2F3"/>
              </a:highlight>
              <a:latin typeface="Lato"/>
              <a:ea typeface="Lato"/>
              <a:cs typeface="Lato"/>
              <a:sym typeface="Lato"/>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highlight>
                <a:srgbClr val="CFE2F3"/>
              </a:highlight>
              <a:latin typeface="Lato"/>
              <a:ea typeface="Lato"/>
              <a:cs typeface="Lato"/>
              <a:sym typeface="Lato"/>
            </a:endParaRPr>
          </a:p>
        </p:txBody>
      </p:sp>
      <p:sp>
        <p:nvSpPr>
          <p:cNvPr id="157" name="Google Shape;157;g8d6455522e_0_16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0" st="0"/>
                                            </p:txEl>
                                          </p:spTgt>
                                        </p:tgtEl>
                                        <p:attrNameLst>
                                          <p:attrName>style.visibility</p:attrName>
                                        </p:attrNameLst>
                                      </p:cBhvr>
                                      <p:to>
                                        <p:strVal val="visible"/>
                                      </p:to>
                                    </p:set>
                                    <p:animEffect filter="fade" transition="in">
                                      <p:cBhvr>
                                        <p:cTn dur="1000"/>
                                        <p:tgtEl>
                                          <p:spTgt spid="1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1" st="1"/>
                                            </p:txEl>
                                          </p:spTgt>
                                        </p:tgtEl>
                                        <p:attrNameLst>
                                          <p:attrName>style.visibility</p:attrName>
                                        </p:attrNameLst>
                                      </p:cBhvr>
                                      <p:to>
                                        <p:strVal val="visible"/>
                                      </p:to>
                                    </p:set>
                                    <p:animEffect filter="fade" transition="in">
                                      <p:cBhvr>
                                        <p:cTn dur="1000"/>
                                        <p:tgtEl>
                                          <p:spTgt spid="15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2" st="2"/>
                                            </p:txEl>
                                          </p:spTgt>
                                        </p:tgtEl>
                                        <p:attrNameLst>
                                          <p:attrName>style.visibility</p:attrName>
                                        </p:attrNameLst>
                                      </p:cBhvr>
                                      <p:to>
                                        <p:strVal val="visible"/>
                                      </p:to>
                                    </p:set>
                                    <p:animEffect filter="fade" transition="in">
                                      <p:cBhvr>
                                        <p:cTn dur="1000"/>
                                        <p:tgtEl>
                                          <p:spTgt spid="15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3" st="3"/>
                                            </p:txEl>
                                          </p:spTgt>
                                        </p:tgtEl>
                                        <p:attrNameLst>
                                          <p:attrName>style.visibility</p:attrName>
                                        </p:attrNameLst>
                                      </p:cBhvr>
                                      <p:to>
                                        <p:strVal val="visible"/>
                                      </p:to>
                                    </p:set>
                                    <p:animEffect filter="fade" transition="in">
                                      <p:cBhvr>
                                        <p:cTn dur="1000"/>
                                        <p:tgtEl>
                                          <p:spTgt spid="15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4" st="4"/>
                                            </p:txEl>
                                          </p:spTgt>
                                        </p:tgtEl>
                                        <p:attrNameLst>
                                          <p:attrName>style.visibility</p:attrName>
                                        </p:attrNameLst>
                                      </p:cBhvr>
                                      <p:to>
                                        <p:strVal val="visible"/>
                                      </p:to>
                                    </p:set>
                                    <p:animEffect filter="fade" transition="in">
                                      <p:cBhvr>
                                        <p:cTn dur="1000"/>
                                        <p:tgtEl>
                                          <p:spTgt spid="15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5" st="5"/>
                                            </p:txEl>
                                          </p:spTgt>
                                        </p:tgtEl>
                                        <p:attrNameLst>
                                          <p:attrName>style.visibility</p:attrName>
                                        </p:attrNameLst>
                                      </p:cBhvr>
                                      <p:to>
                                        <p:strVal val="visible"/>
                                      </p:to>
                                    </p:set>
                                    <p:animEffect filter="fade" transition="in">
                                      <p:cBhvr>
                                        <p:cTn dur="1000"/>
                                        <p:tgtEl>
                                          <p:spTgt spid="15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161" name="Shape 161"/>
        <p:cNvGrpSpPr/>
        <p:nvPr/>
      </p:nvGrpSpPr>
      <p:grpSpPr>
        <a:xfrm>
          <a:off x="0" y="0"/>
          <a:ext cx="0" cy="0"/>
          <a:chOff x="0" y="0"/>
          <a:chExt cx="0" cy="0"/>
        </a:xfrm>
      </p:grpSpPr>
      <p:sp>
        <p:nvSpPr>
          <p:cNvPr id="162" name="Google Shape;162;g8d6455522e_0_174"/>
          <p:cNvSpPr txBox="1"/>
          <p:nvPr>
            <p:ph type="title"/>
          </p:nvPr>
        </p:nvSpPr>
        <p:spPr>
          <a:xfrm>
            <a:off x="-76200" y="173650"/>
            <a:ext cx="9296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FF"/>
              </a:buClr>
              <a:buSzPts val="4400"/>
              <a:buFont typeface="Arial"/>
              <a:buNone/>
            </a:pPr>
            <a:r>
              <a:rPr b="0" i="0" lang="en-US" sz="4400" u="none">
                <a:solidFill>
                  <a:srgbClr val="0000FF"/>
                </a:solidFill>
                <a:latin typeface="Arial"/>
                <a:ea typeface="Arial"/>
                <a:cs typeface="Arial"/>
                <a:sym typeface="Arial"/>
              </a:rPr>
              <a:t>Components of Virtual Machines?</a:t>
            </a:r>
            <a:endParaRPr/>
          </a:p>
        </p:txBody>
      </p:sp>
      <p:sp>
        <p:nvSpPr>
          <p:cNvPr id="163" name="Google Shape;163;g8d6455522e_0_174"/>
          <p:cNvSpPr txBox="1"/>
          <p:nvPr/>
        </p:nvSpPr>
        <p:spPr>
          <a:xfrm>
            <a:off x="535275" y="1316650"/>
            <a:ext cx="7887600" cy="40182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100000"/>
              </a:lnSpc>
              <a:spcBef>
                <a:spcPts val="560"/>
              </a:spcBef>
              <a:spcAft>
                <a:spcPts val="0"/>
              </a:spcAft>
              <a:buClr>
                <a:schemeClr val="dk1"/>
              </a:buClr>
              <a:buSzPts val="3000"/>
              <a:buFont typeface="Lato"/>
              <a:buChar char="•"/>
            </a:pPr>
            <a:r>
              <a:rPr b="1" i="0" lang="en-US" sz="3000" u="none" cap="none" strike="noStrike">
                <a:solidFill>
                  <a:schemeClr val="dk1"/>
                </a:solidFill>
                <a:highlight>
                  <a:srgbClr val="CFE2F3"/>
                </a:highlight>
                <a:latin typeface="Lato"/>
                <a:ea typeface="Lato"/>
                <a:cs typeface="Lato"/>
                <a:sym typeface="Lato"/>
              </a:rPr>
              <a:t>In-memory file</a:t>
            </a:r>
            <a:endParaRPr b="1" i="0" sz="3000" u="none" cap="none" strike="noStrike">
              <a:solidFill>
                <a:schemeClr val="dk1"/>
              </a:solidFill>
              <a:highlight>
                <a:srgbClr val="CFE2F3"/>
              </a:highlight>
              <a:latin typeface="Lato"/>
              <a:ea typeface="Lato"/>
              <a:cs typeface="Lato"/>
              <a:sym typeface="Lato"/>
            </a:endParaRPr>
          </a:p>
          <a:p>
            <a:pPr indent="-393700" lvl="1" marL="914400" marR="0" rtl="0" algn="l">
              <a:lnSpc>
                <a:spcPct val="100000"/>
              </a:lnSpc>
              <a:spcBef>
                <a:spcPts val="0"/>
              </a:spcBef>
              <a:spcAft>
                <a:spcPts val="0"/>
              </a:spcAft>
              <a:buClr>
                <a:srgbClr val="000000"/>
              </a:buClr>
              <a:buSzPts val="2600"/>
              <a:buFont typeface="Quattrocento Sans"/>
              <a:buChar char="○"/>
            </a:pPr>
            <a:r>
              <a:rPr b="0" i="0" lang="en-US" sz="2600" u="none" cap="none" strike="noStrike">
                <a:solidFill>
                  <a:srgbClr val="000000"/>
                </a:solidFill>
                <a:highlight>
                  <a:srgbClr val="CFE2F3"/>
                </a:highlight>
                <a:latin typeface="Lato"/>
                <a:ea typeface="Lato"/>
                <a:cs typeface="Lato"/>
                <a:sym typeface="Lato"/>
              </a:rPr>
              <a:t>The </a:t>
            </a:r>
            <a:r>
              <a:rPr b="1" i="0" lang="en-US" sz="2600" u="none" cap="none" strike="noStrike">
                <a:solidFill>
                  <a:srgbClr val="000000"/>
                </a:solidFill>
                <a:highlight>
                  <a:srgbClr val="CFE2F3"/>
                </a:highlight>
                <a:latin typeface="Lato"/>
                <a:ea typeface="Lato"/>
                <a:cs typeface="Lato"/>
                <a:sym typeface="Lato"/>
              </a:rPr>
              <a:t>virtual machine</a:t>
            </a:r>
            <a:r>
              <a:rPr b="0" i="0" lang="en-US" sz="2600" u="none" cap="none" strike="noStrike">
                <a:solidFill>
                  <a:srgbClr val="000000"/>
                </a:solidFill>
                <a:highlight>
                  <a:srgbClr val="CFE2F3"/>
                </a:highlight>
                <a:latin typeface="Lato"/>
                <a:ea typeface="Lato"/>
                <a:cs typeface="Lato"/>
                <a:sym typeface="Lato"/>
              </a:rPr>
              <a:t> paging </a:t>
            </a:r>
            <a:r>
              <a:rPr b="1" i="0" lang="en-US" sz="2600" u="none" cap="none" strike="noStrike">
                <a:solidFill>
                  <a:srgbClr val="000000"/>
                </a:solidFill>
                <a:highlight>
                  <a:srgbClr val="CFE2F3"/>
                </a:highlight>
                <a:latin typeface="Lato"/>
                <a:ea typeface="Lato"/>
                <a:cs typeface="Lato"/>
                <a:sym typeface="Lato"/>
              </a:rPr>
              <a:t>file</a:t>
            </a:r>
            <a:r>
              <a:rPr b="0" i="0" lang="en-US" sz="2600" u="none" cap="none" strike="noStrike">
                <a:solidFill>
                  <a:srgbClr val="000000"/>
                </a:solidFill>
                <a:highlight>
                  <a:srgbClr val="CFE2F3"/>
                </a:highlight>
                <a:latin typeface="Lato"/>
                <a:ea typeface="Lato"/>
                <a:cs typeface="Lato"/>
                <a:sym typeface="Lato"/>
              </a:rPr>
              <a:t>, which backs up the guest main </a:t>
            </a:r>
            <a:r>
              <a:rPr b="1" i="0" lang="en-US" sz="2600" u="none" cap="none" strike="noStrike">
                <a:solidFill>
                  <a:srgbClr val="000000"/>
                </a:solidFill>
                <a:highlight>
                  <a:srgbClr val="CFE2F3"/>
                </a:highlight>
                <a:latin typeface="Lato"/>
                <a:ea typeface="Lato"/>
                <a:cs typeface="Lato"/>
                <a:sym typeface="Lato"/>
              </a:rPr>
              <a:t>memory</a:t>
            </a:r>
            <a:r>
              <a:rPr b="0" i="0" lang="en-US" sz="2600" u="none" cap="none" strike="noStrike">
                <a:solidFill>
                  <a:srgbClr val="000000"/>
                </a:solidFill>
                <a:highlight>
                  <a:srgbClr val="CFE2F3"/>
                </a:highlight>
                <a:latin typeface="Lato"/>
                <a:ea typeface="Lato"/>
                <a:cs typeface="Lato"/>
                <a:sym typeface="Lato"/>
              </a:rPr>
              <a:t> on the host </a:t>
            </a:r>
            <a:r>
              <a:rPr b="1" i="0" lang="en-US" sz="2600" u="none" cap="none" strike="noStrike">
                <a:solidFill>
                  <a:srgbClr val="000000"/>
                </a:solidFill>
                <a:highlight>
                  <a:srgbClr val="CFE2F3"/>
                </a:highlight>
                <a:latin typeface="Lato"/>
                <a:ea typeface="Lato"/>
                <a:cs typeface="Lato"/>
                <a:sym typeface="Lato"/>
              </a:rPr>
              <a:t>file</a:t>
            </a:r>
            <a:r>
              <a:rPr b="0" i="0" lang="en-US" sz="2600" u="none" cap="none" strike="noStrike">
                <a:solidFill>
                  <a:srgbClr val="000000"/>
                </a:solidFill>
                <a:highlight>
                  <a:srgbClr val="CFE2F3"/>
                </a:highlight>
                <a:latin typeface="Lato"/>
                <a:ea typeface="Lato"/>
                <a:cs typeface="Lato"/>
                <a:sym typeface="Lato"/>
              </a:rPr>
              <a:t> system. This </a:t>
            </a:r>
            <a:r>
              <a:rPr b="1" i="0" lang="en-US" sz="2600" u="none" cap="none" strike="noStrike">
                <a:solidFill>
                  <a:srgbClr val="000000"/>
                </a:solidFill>
                <a:highlight>
                  <a:srgbClr val="CFE2F3"/>
                </a:highlight>
                <a:latin typeface="Lato"/>
                <a:ea typeface="Lato"/>
                <a:cs typeface="Lato"/>
                <a:sym typeface="Lato"/>
              </a:rPr>
              <a:t>file</a:t>
            </a:r>
            <a:r>
              <a:rPr b="0" i="0" lang="en-US" sz="2600" u="none" cap="none" strike="noStrike">
                <a:solidFill>
                  <a:srgbClr val="000000"/>
                </a:solidFill>
                <a:highlight>
                  <a:srgbClr val="CFE2F3"/>
                </a:highlight>
                <a:latin typeface="Lato"/>
                <a:ea typeface="Lato"/>
                <a:cs typeface="Lato"/>
                <a:sym typeface="Lato"/>
              </a:rPr>
              <a:t> exists only when the </a:t>
            </a:r>
            <a:r>
              <a:rPr b="1" i="0" lang="en-US" sz="2600" u="none" cap="none" strike="noStrike">
                <a:solidFill>
                  <a:srgbClr val="000000"/>
                </a:solidFill>
                <a:highlight>
                  <a:srgbClr val="CFE2F3"/>
                </a:highlight>
                <a:latin typeface="Lato"/>
                <a:ea typeface="Lato"/>
                <a:cs typeface="Lato"/>
                <a:sym typeface="Lato"/>
              </a:rPr>
              <a:t>virtual machine</a:t>
            </a:r>
            <a:r>
              <a:rPr b="0" i="0" lang="en-US" sz="2600" u="none" cap="none" strike="noStrike">
                <a:solidFill>
                  <a:srgbClr val="000000"/>
                </a:solidFill>
                <a:highlight>
                  <a:srgbClr val="CFE2F3"/>
                </a:highlight>
                <a:latin typeface="Lato"/>
                <a:ea typeface="Lato"/>
                <a:cs typeface="Lato"/>
                <a:sym typeface="Lato"/>
              </a:rPr>
              <a:t> is running or if the </a:t>
            </a:r>
            <a:r>
              <a:rPr b="1" i="0" lang="en-US" sz="2600" u="none" cap="none" strike="noStrike">
                <a:solidFill>
                  <a:srgbClr val="000000"/>
                </a:solidFill>
                <a:highlight>
                  <a:srgbClr val="CFE2F3"/>
                </a:highlight>
                <a:latin typeface="Lato"/>
                <a:ea typeface="Lato"/>
                <a:cs typeface="Lato"/>
                <a:sym typeface="Lato"/>
              </a:rPr>
              <a:t>virtual machine</a:t>
            </a:r>
            <a:r>
              <a:rPr b="0" i="0" lang="en-US" sz="2600" u="none" cap="none" strike="noStrike">
                <a:solidFill>
                  <a:srgbClr val="000000"/>
                </a:solidFill>
                <a:highlight>
                  <a:srgbClr val="CFE2F3"/>
                </a:highlight>
                <a:latin typeface="Lato"/>
                <a:ea typeface="Lato"/>
                <a:cs typeface="Lato"/>
                <a:sym typeface="Lato"/>
              </a:rPr>
              <a:t> fails. It is stored in the working directory. Each snapshot of a </a:t>
            </a:r>
            <a:r>
              <a:rPr b="1" i="0" lang="en-US" sz="2600" u="none" cap="none" strike="noStrike">
                <a:solidFill>
                  <a:srgbClr val="000000"/>
                </a:solidFill>
                <a:highlight>
                  <a:srgbClr val="CFE2F3"/>
                </a:highlight>
                <a:latin typeface="Lato"/>
                <a:ea typeface="Lato"/>
                <a:cs typeface="Lato"/>
                <a:sym typeface="Lato"/>
              </a:rPr>
              <a:t>virtual machine</a:t>
            </a:r>
            <a:r>
              <a:rPr b="0" i="0" lang="en-US" sz="2600" u="none" cap="none" strike="noStrike">
                <a:solidFill>
                  <a:srgbClr val="000000"/>
                </a:solidFill>
                <a:highlight>
                  <a:srgbClr val="CFE2F3"/>
                </a:highlight>
                <a:latin typeface="Lato"/>
                <a:ea typeface="Lato"/>
                <a:cs typeface="Lato"/>
                <a:sym typeface="Lato"/>
              </a:rPr>
              <a:t> that is powered on has an associated</a:t>
            </a:r>
            <a:endParaRPr b="0" i="0" sz="2600" u="none" cap="none" strike="noStrike">
              <a:solidFill>
                <a:srgbClr val="000000"/>
              </a:solidFill>
              <a:highlight>
                <a:srgbClr val="CFE2F3"/>
              </a:highlight>
              <a:latin typeface="Lato"/>
              <a:ea typeface="Lato"/>
              <a:cs typeface="Lato"/>
              <a:sym typeface="Lato"/>
            </a:endParaRPr>
          </a:p>
          <a:p>
            <a:pPr indent="0" lvl="0" marL="914400" marR="0" rtl="0" algn="l">
              <a:lnSpc>
                <a:spcPct val="100000"/>
              </a:lnSpc>
              <a:spcBef>
                <a:spcPts val="560"/>
              </a:spcBef>
              <a:spcAft>
                <a:spcPts val="0"/>
              </a:spcAft>
              <a:buClr>
                <a:srgbClr val="000000"/>
              </a:buClr>
              <a:buSzPts val="2800"/>
              <a:buFont typeface="Arial"/>
              <a:buNone/>
            </a:pPr>
            <a:r>
              <a:t/>
            </a:r>
            <a:endParaRPr b="0" i="0" sz="2800" u="none" cap="none" strike="noStrike">
              <a:solidFill>
                <a:srgbClr val="000000"/>
              </a:solidFill>
              <a:highlight>
                <a:srgbClr val="CFE2F3"/>
              </a:highlight>
              <a:latin typeface="Lato"/>
              <a:ea typeface="Lato"/>
              <a:cs typeface="Lato"/>
              <a:sym typeface="Lato"/>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highlight>
                <a:srgbClr val="CFE2F3"/>
              </a:highlight>
              <a:latin typeface="Lato"/>
              <a:ea typeface="Lato"/>
              <a:cs typeface="Lato"/>
              <a:sym typeface="Lato"/>
            </a:endParaRPr>
          </a:p>
        </p:txBody>
      </p:sp>
      <p:sp>
        <p:nvSpPr>
          <p:cNvPr id="164" name="Google Shape;164;g8d6455522e_0_17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169" name="Shape 169"/>
        <p:cNvGrpSpPr/>
        <p:nvPr/>
      </p:nvGrpSpPr>
      <p:grpSpPr>
        <a:xfrm>
          <a:off x="0" y="0"/>
          <a:ext cx="0" cy="0"/>
          <a:chOff x="0" y="0"/>
          <a:chExt cx="0" cy="0"/>
        </a:xfrm>
      </p:grpSpPr>
      <p:sp>
        <p:nvSpPr>
          <p:cNvPr id="170" name="Google Shape;170;g6ddf18d315_0_422"/>
          <p:cNvSpPr txBox="1"/>
          <p:nvPr>
            <p:ph idx="1" type="body"/>
          </p:nvPr>
        </p:nvSpPr>
        <p:spPr>
          <a:xfrm>
            <a:off x="175025" y="1388125"/>
            <a:ext cx="3302400" cy="36924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600"/>
              <a:buFont typeface="Calibri"/>
              <a:buChar char="*"/>
            </a:pPr>
            <a:r>
              <a:rPr i="0" lang="en-US" sz="2600" u="none" cap="none" strike="noStrike">
                <a:solidFill>
                  <a:schemeClr val="dk2"/>
                </a:solidFill>
              </a:rPr>
              <a:t>Desktop Virtualization</a:t>
            </a:r>
            <a:endParaRPr sz="2600"/>
          </a:p>
          <a:p>
            <a:pPr indent="-273050" lvl="0" marL="273050" marR="0" rtl="0" algn="l">
              <a:lnSpc>
                <a:spcPct val="100000"/>
              </a:lnSpc>
              <a:spcBef>
                <a:spcPts val="480"/>
              </a:spcBef>
              <a:spcAft>
                <a:spcPts val="0"/>
              </a:spcAft>
              <a:buClr>
                <a:schemeClr val="accent1"/>
              </a:buClr>
              <a:buSzPts val="2600"/>
              <a:buFont typeface="Calibri"/>
              <a:buChar char="*"/>
            </a:pPr>
            <a:r>
              <a:rPr i="0" lang="en-US" sz="2600" u="none" cap="none" strike="noStrike">
                <a:solidFill>
                  <a:schemeClr val="dk2"/>
                </a:solidFill>
              </a:rPr>
              <a:t>Server Virtualization</a:t>
            </a:r>
            <a:endParaRPr sz="2600"/>
          </a:p>
          <a:p>
            <a:pPr indent="-273050" lvl="0" marL="273050" marR="0" rtl="0" algn="l">
              <a:lnSpc>
                <a:spcPct val="100000"/>
              </a:lnSpc>
              <a:spcBef>
                <a:spcPts val="480"/>
              </a:spcBef>
              <a:spcAft>
                <a:spcPts val="0"/>
              </a:spcAft>
              <a:buClr>
                <a:schemeClr val="accent1"/>
              </a:buClr>
              <a:buSzPts val="2600"/>
              <a:buFont typeface="Calibri"/>
              <a:buChar char="*"/>
            </a:pPr>
            <a:r>
              <a:rPr i="0" lang="en-US" sz="2600" u="none" cap="none" strike="noStrike">
                <a:solidFill>
                  <a:schemeClr val="dk2"/>
                </a:solidFill>
              </a:rPr>
              <a:t>Network Virtualization</a:t>
            </a:r>
            <a:endParaRPr sz="2600"/>
          </a:p>
          <a:p>
            <a:pPr indent="-273050" lvl="0" marL="273050" marR="0" rtl="0" algn="l">
              <a:lnSpc>
                <a:spcPct val="100000"/>
              </a:lnSpc>
              <a:spcBef>
                <a:spcPts val="480"/>
              </a:spcBef>
              <a:spcAft>
                <a:spcPts val="0"/>
              </a:spcAft>
              <a:buClr>
                <a:schemeClr val="accent1"/>
              </a:buClr>
              <a:buSzPts val="2600"/>
              <a:buFont typeface="Calibri"/>
              <a:buChar char="*"/>
            </a:pPr>
            <a:r>
              <a:rPr i="0" lang="en-US" sz="2600" u="none" cap="none" strike="noStrike">
                <a:solidFill>
                  <a:schemeClr val="dk2"/>
                </a:solidFill>
              </a:rPr>
              <a:t>Storage Virtualization</a:t>
            </a:r>
            <a:endParaRPr sz="2600"/>
          </a:p>
          <a:p>
            <a:pPr indent="-273050" lvl="0" marL="273050" marR="0" rtl="0" algn="l">
              <a:lnSpc>
                <a:spcPct val="100000"/>
              </a:lnSpc>
              <a:spcBef>
                <a:spcPts val="480"/>
              </a:spcBef>
              <a:spcAft>
                <a:spcPts val="0"/>
              </a:spcAft>
              <a:buClr>
                <a:schemeClr val="accent1"/>
              </a:buClr>
              <a:buSzPts val="2600"/>
              <a:buFont typeface="Calibri"/>
              <a:buChar char="*"/>
            </a:pPr>
            <a:r>
              <a:rPr i="0" lang="en-US" sz="2600" u="none" cap="none" strike="noStrike">
                <a:solidFill>
                  <a:schemeClr val="dk2"/>
                </a:solidFill>
              </a:rPr>
              <a:t>Application Virtualization</a:t>
            </a:r>
            <a:endParaRPr sz="2600"/>
          </a:p>
        </p:txBody>
      </p:sp>
      <p:sp>
        <p:nvSpPr>
          <p:cNvPr id="171" name="Google Shape;171;g6ddf18d315_0_422"/>
          <p:cNvSpPr txBox="1"/>
          <p:nvPr/>
        </p:nvSpPr>
        <p:spPr>
          <a:xfrm>
            <a:off x="175025" y="78900"/>
            <a:ext cx="7287600" cy="105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400"/>
              <a:buFont typeface="Arial"/>
              <a:buNone/>
            </a:pPr>
            <a:r>
              <a:rPr b="0" i="0" lang="en-US" sz="4400" u="none" cap="none" strike="noStrike">
                <a:solidFill>
                  <a:schemeClr val="dk1"/>
                </a:solidFill>
                <a:latin typeface="Calibri"/>
                <a:ea typeface="Calibri"/>
                <a:cs typeface="Calibri"/>
                <a:sym typeface="Calibri"/>
              </a:rPr>
              <a:t>Virtualization Types</a:t>
            </a:r>
            <a:endParaRPr b="0" i="0" sz="4400" u="none" cap="none" strike="noStrike">
              <a:solidFill>
                <a:schemeClr val="dk1"/>
              </a:solidFill>
              <a:latin typeface="Calibri"/>
              <a:ea typeface="Calibri"/>
              <a:cs typeface="Calibri"/>
              <a:sym typeface="Calibri"/>
            </a:endParaRPr>
          </a:p>
        </p:txBody>
      </p:sp>
      <p:pic>
        <p:nvPicPr>
          <p:cNvPr id="172" name="Google Shape;172;g6ddf18d315_0_422"/>
          <p:cNvPicPr preferRelativeResize="0"/>
          <p:nvPr/>
        </p:nvPicPr>
        <p:blipFill rotWithShape="1">
          <a:blip r:embed="rId3">
            <a:alphaModFix/>
          </a:blip>
          <a:srcRect b="0" l="0" r="0" t="0"/>
          <a:stretch/>
        </p:blipFill>
        <p:spPr>
          <a:xfrm>
            <a:off x="2588650" y="1136400"/>
            <a:ext cx="6555350" cy="4585200"/>
          </a:xfrm>
          <a:prstGeom prst="rect">
            <a:avLst/>
          </a:prstGeom>
          <a:noFill/>
          <a:ln>
            <a:noFill/>
          </a:ln>
        </p:spPr>
      </p:pic>
      <p:sp>
        <p:nvSpPr>
          <p:cNvPr id="173" name="Google Shape;173;g6ddf18d315_0_42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0" st="0"/>
                                            </p:txEl>
                                          </p:spTgt>
                                        </p:tgtEl>
                                        <p:attrNameLst>
                                          <p:attrName>style.visibility</p:attrName>
                                        </p:attrNameLst>
                                      </p:cBhvr>
                                      <p:to>
                                        <p:strVal val="visible"/>
                                      </p:to>
                                    </p:set>
                                    <p:animEffect filter="fade" transition="in">
                                      <p:cBhvr>
                                        <p:cTn dur="1000"/>
                                        <p:tgtEl>
                                          <p:spTgt spid="1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1" st="1"/>
                                            </p:txEl>
                                          </p:spTgt>
                                        </p:tgtEl>
                                        <p:attrNameLst>
                                          <p:attrName>style.visibility</p:attrName>
                                        </p:attrNameLst>
                                      </p:cBhvr>
                                      <p:to>
                                        <p:strVal val="visible"/>
                                      </p:to>
                                    </p:set>
                                    <p:animEffect filter="fade" transition="in">
                                      <p:cBhvr>
                                        <p:cTn dur="1000"/>
                                        <p:tgtEl>
                                          <p:spTgt spid="17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2" st="2"/>
                                            </p:txEl>
                                          </p:spTgt>
                                        </p:tgtEl>
                                        <p:attrNameLst>
                                          <p:attrName>style.visibility</p:attrName>
                                        </p:attrNameLst>
                                      </p:cBhvr>
                                      <p:to>
                                        <p:strVal val="visible"/>
                                      </p:to>
                                    </p:set>
                                    <p:animEffect filter="fade" transition="in">
                                      <p:cBhvr>
                                        <p:cTn dur="1000"/>
                                        <p:tgtEl>
                                          <p:spTgt spid="17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3" st="3"/>
                                            </p:txEl>
                                          </p:spTgt>
                                        </p:tgtEl>
                                        <p:attrNameLst>
                                          <p:attrName>style.visibility</p:attrName>
                                        </p:attrNameLst>
                                      </p:cBhvr>
                                      <p:to>
                                        <p:strVal val="visible"/>
                                      </p:to>
                                    </p:set>
                                    <p:animEffect filter="fade" transition="in">
                                      <p:cBhvr>
                                        <p:cTn dur="1000"/>
                                        <p:tgtEl>
                                          <p:spTgt spid="17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4" st="4"/>
                                            </p:txEl>
                                          </p:spTgt>
                                        </p:tgtEl>
                                        <p:attrNameLst>
                                          <p:attrName>style.visibility</p:attrName>
                                        </p:attrNameLst>
                                      </p:cBhvr>
                                      <p:to>
                                        <p:strVal val="visible"/>
                                      </p:to>
                                    </p:set>
                                    <p:animEffect filter="fade" transition="in">
                                      <p:cBhvr>
                                        <p:cTn dur="1000"/>
                                        <p:tgtEl>
                                          <p:spTgt spid="17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177" name="Shape 177"/>
        <p:cNvGrpSpPr/>
        <p:nvPr/>
      </p:nvGrpSpPr>
      <p:grpSpPr>
        <a:xfrm>
          <a:off x="0" y="0"/>
          <a:ext cx="0" cy="0"/>
          <a:chOff x="0" y="0"/>
          <a:chExt cx="0" cy="0"/>
        </a:xfrm>
      </p:grpSpPr>
      <p:sp>
        <p:nvSpPr>
          <p:cNvPr id="178" name="Google Shape;178;g6ddf18d315_0_135"/>
          <p:cNvSpPr txBox="1"/>
          <p:nvPr>
            <p:ph type="ctrTitle"/>
          </p:nvPr>
        </p:nvSpPr>
        <p:spPr>
          <a:xfrm>
            <a:off x="553600" y="-116600"/>
            <a:ext cx="7772400" cy="8769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0000FF"/>
              </a:buClr>
              <a:buSzPts val="4400"/>
              <a:buFont typeface="Arial"/>
              <a:buNone/>
            </a:pPr>
            <a:r>
              <a:rPr lang="en-US">
                <a:solidFill>
                  <a:srgbClr val="0000FF"/>
                </a:solidFill>
                <a:latin typeface="Arial"/>
                <a:ea typeface="Arial"/>
                <a:cs typeface="Arial"/>
                <a:sym typeface="Arial"/>
              </a:rPr>
              <a:t>Desktop</a:t>
            </a:r>
            <a:r>
              <a:rPr b="0" i="0" lang="en-US" sz="4400" u="none">
                <a:solidFill>
                  <a:srgbClr val="0000FF"/>
                </a:solidFill>
                <a:latin typeface="Arial"/>
                <a:ea typeface="Arial"/>
                <a:cs typeface="Arial"/>
                <a:sym typeface="Arial"/>
              </a:rPr>
              <a:t> Virtualization</a:t>
            </a:r>
            <a:endParaRPr/>
          </a:p>
        </p:txBody>
      </p:sp>
      <p:pic>
        <p:nvPicPr>
          <p:cNvPr id="179" name="Google Shape;179;g6ddf18d315_0_135"/>
          <p:cNvPicPr preferRelativeResize="0"/>
          <p:nvPr/>
        </p:nvPicPr>
        <p:blipFill rotWithShape="1">
          <a:blip r:embed="rId3">
            <a:alphaModFix/>
          </a:blip>
          <a:srcRect b="0" l="0" r="0" t="0"/>
          <a:stretch/>
        </p:blipFill>
        <p:spPr>
          <a:xfrm>
            <a:off x="446175" y="892375"/>
            <a:ext cx="8354326" cy="5321150"/>
          </a:xfrm>
          <a:prstGeom prst="rect">
            <a:avLst/>
          </a:prstGeom>
          <a:noFill/>
          <a:ln>
            <a:noFill/>
          </a:ln>
        </p:spPr>
      </p:pic>
      <p:sp>
        <p:nvSpPr>
          <p:cNvPr id="180" name="Google Shape;180;g6ddf18d315_0_135"/>
          <p:cNvSpPr txBox="1"/>
          <p:nvPr>
            <p:ph idx="12" type="sldNum"/>
          </p:nvPr>
        </p:nvSpPr>
        <p:spPr>
          <a:xfrm>
            <a:off x="8497999" y="6251679"/>
            <a:ext cx="548700" cy="524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184" name="Shape 184"/>
        <p:cNvGrpSpPr/>
        <p:nvPr/>
      </p:nvGrpSpPr>
      <p:grpSpPr>
        <a:xfrm>
          <a:off x="0" y="0"/>
          <a:ext cx="0" cy="0"/>
          <a:chOff x="0" y="0"/>
          <a:chExt cx="0" cy="0"/>
        </a:xfrm>
      </p:grpSpPr>
      <p:sp>
        <p:nvSpPr>
          <p:cNvPr id="185" name="Google Shape;185;g6ddf18d315_0_363"/>
          <p:cNvSpPr txBox="1"/>
          <p:nvPr>
            <p:ph type="ctrTitle"/>
          </p:nvPr>
        </p:nvSpPr>
        <p:spPr>
          <a:xfrm>
            <a:off x="553600" y="-116600"/>
            <a:ext cx="7772400" cy="8769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0000FF"/>
              </a:buClr>
              <a:buSzPts val="4400"/>
              <a:buFont typeface="Arial"/>
              <a:buNone/>
            </a:pPr>
            <a:r>
              <a:rPr lang="en-US">
                <a:solidFill>
                  <a:srgbClr val="0000FF"/>
                </a:solidFill>
                <a:latin typeface="Arial"/>
                <a:ea typeface="Arial"/>
                <a:cs typeface="Arial"/>
                <a:sym typeface="Arial"/>
              </a:rPr>
              <a:t>Desktop</a:t>
            </a:r>
            <a:r>
              <a:rPr b="0" i="0" lang="en-US" sz="4400" u="none">
                <a:solidFill>
                  <a:srgbClr val="0000FF"/>
                </a:solidFill>
                <a:latin typeface="Arial"/>
                <a:ea typeface="Arial"/>
                <a:cs typeface="Arial"/>
                <a:sym typeface="Arial"/>
              </a:rPr>
              <a:t> Virtualization</a:t>
            </a:r>
            <a:endParaRPr/>
          </a:p>
        </p:txBody>
      </p:sp>
      <p:pic>
        <p:nvPicPr>
          <p:cNvPr id="186" name="Google Shape;186;g6ddf18d315_0_363"/>
          <p:cNvPicPr preferRelativeResize="0"/>
          <p:nvPr/>
        </p:nvPicPr>
        <p:blipFill rotWithShape="1">
          <a:blip r:embed="rId3">
            <a:alphaModFix/>
          </a:blip>
          <a:srcRect b="0" l="0" r="0" t="0"/>
          <a:stretch/>
        </p:blipFill>
        <p:spPr>
          <a:xfrm>
            <a:off x="553600" y="925425"/>
            <a:ext cx="7969450" cy="5023675"/>
          </a:xfrm>
          <a:prstGeom prst="rect">
            <a:avLst/>
          </a:prstGeom>
          <a:noFill/>
          <a:ln>
            <a:noFill/>
          </a:ln>
        </p:spPr>
      </p:pic>
      <p:sp>
        <p:nvSpPr>
          <p:cNvPr id="187" name="Google Shape;187;g6ddf18d315_0_363"/>
          <p:cNvSpPr txBox="1"/>
          <p:nvPr>
            <p:ph idx="12" type="sldNum"/>
          </p:nvPr>
        </p:nvSpPr>
        <p:spPr>
          <a:xfrm>
            <a:off x="8497999" y="6251679"/>
            <a:ext cx="548700" cy="524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191" name="Shape 191"/>
        <p:cNvGrpSpPr/>
        <p:nvPr/>
      </p:nvGrpSpPr>
      <p:grpSpPr>
        <a:xfrm>
          <a:off x="0" y="0"/>
          <a:ext cx="0" cy="0"/>
          <a:chOff x="0" y="0"/>
          <a:chExt cx="0" cy="0"/>
        </a:xfrm>
      </p:grpSpPr>
      <p:sp>
        <p:nvSpPr>
          <p:cNvPr id="192" name="Google Shape;192;g6ddf18d315_0_369"/>
          <p:cNvSpPr txBox="1"/>
          <p:nvPr>
            <p:ph type="ctrTitle"/>
          </p:nvPr>
        </p:nvSpPr>
        <p:spPr>
          <a:xfrm>
            <a:off x="553600" y="-116600"/>
            <a:ext cx="7772400" cy="8769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0000FF"/>
              </a:buClr>
              <a:buSzPts val="4400"/>
              <a:buFont typeface="Arial"/>
              <a:buNone/>
            </a:pPr>
            <a:r>
              <a:rPr lang="en-US">
                <a:solidFill>
                  <a:srgbClr val="0000FF"/>
                </a:solidFill>
                <a:latin typeface="Arial"/>
                <a:ea typeface="Arial"/>
                <a:cs typeface="Arial"/>
                <a:sym typeface="Arial"/>
              </a:rPr>
              <a:t>Desktop</a:t>
            </a:r>
            <a:r>
              <a:rPr b="0" i="0" lang="en-US" sz="4400" u="none">
                <a:solidFill>
                  <a:srgbClr val="0000FF"/>
                </a:solidFill>
                <a:latin typeface="Arial"/>
                <a:ea typeface="Arial"/>
                <a:cs typeface="Arial"/>
                <a:sym typeface="Arial"/>
              </a:rPr>
              <a:t> Virtualization</a:t>
            </a:r>
            <a:endParaRPr/>
          </a:p>
        </p:txBody>
      </p:sp>
      <p:pic>
        <p:nvPicPr>
          <p:cNvPr id="193" name="Google Shape;193;g6ddf18d315_0_369"/>
          <p:cNvPicPr preferRelativeResize="0"/>
          <p:nvPr/>
        </p:nvPicPr>
        <p:blipFill rotWithShape="1">
          <a:blip r:embed="rId3">
            <a:alphaModFix/>
          </a:blip>
          <a:srcRect b="0" l="0" r="0" t="0"/>
          <a:stretch/>
        </p:blipFill>
        <p:spPr>
          <a:xfrm>
            <a:off x="553600" y="842800"/>
            <a:ext cx="7904601" cy="5172400"/>
          </a:xfrm>
          <a:prstGeom prst="rect">
            <a:avLst/>
          </a:prstGeom>
          <a:noFill/>
          <a:ln>
            <a:noFill/>
          </a:ln>
        </p:spPr>
      </p:pic>
      <p:sp>
        <p:nvSpPr>
          <p:cNvPr id="194" name="Google Shape;194;g6ddf18d315_0_369"/>
          <p:cNvSpPr txBox="1"/>
          <p:nvPr>
            <p:ph idx="12" type="sldNum"/>
          </p:nvPr>
        </p:nvSpPr>
        <p:spPr>
          <a:xfrm>
            <a:off x="8497999" y="6251679"/>
            <a:ext cx="548700" cy="524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198" name="Shape 198"/>
        <p:cNvGrpSpPr/>
        <p:nvPr/>
      </p:nvGrpSpPr>
      <p:grpSpPr>
        <a:xfrm>
          <a:off x="0" y="0"/>
          <a:ext cx="0" cy="0"/>
          <a:chOff x="0" y="0"/>
          <a:chExt cx="0" cy="0"/>
        </a:xfrm>
      </p:grpSpPr>
      <p:sp>
        <p:nvSpPr>
          <p:cNvPr id="199" name="Google Shape;199;g6ddf18d315_0_375"/>
          <p:cNvSpPr txBox="1"/>
          <p:nvPr>
            <p:ph type="ctrTitle"/>
          </p:nvPr>
        </p:nvSpPr>
        <p:spPr>
          <a:xfrm>
            <a:off x="553600" y="-116600"/>
            <a:ext cx="7772400" cy="8769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0000FF"/>
              </a:buClr>
              <a:buSzPts val="4400"/>
              <a:buFont typeface="Arial"/>
              <a:buNone/>
            </a:pPr>
            <a:r>
              <a:rPr lang="en-US">
                <a:solidFill>
                  <a:srgbClr val="0000FF"/>
                </a:solidFill>
                <a:latin typeface="Arial"/>
                <a:ea typeface="Arial"/>
                <a:cs typeface="Arial"/>
                <a:sym typeface="Arial"/>
              </a:rPr>
              <a:t>Desktop</a:t>
            </a:r>
            <a:r>
              <a:rPr b="0" i="0" lang="en-US" sz="4400" u="none">
                <a:solidFill>
                  <a:srgbClr val="0000FF"/>
                </a:solidFill>
                <a:latin typeface="Arial"/>
                <a:ea typeface="Arial"/>
                <a:cs typeface="Arial"/>
                <a:sym typeface="Arial"/>
              </a:rPr>
              <a:t> Virtualization</a:t>
            </a:r>
            <a:endParaRPr/>
          </a:p>
        </p:txBody>
      </p:sp>
      <p:pic>
        <p:nvPicPr>
          <p:cNvPr id="200" name="Google Shape;200;g6ddf18d315_0_375"/>
          <p:cNvPicPr preferRelativeResize="0"/>
          <p:nvPr/>
        </p:nvPicPr>
        <p:blipFill rotWithShape="1">
          <a:blip r:embed="rId3">
            <a:alphaModFix/>
          </a:blip>
          <a:srcRect b="0" l="0" r="0" t="0"/>
          <a:stretch/>
        </p:blipFill>
        <p:spPr>
          <a:xfrm>
            <a:off x="743650" y="892375"/>
            <a:ext cx="7772399" cy="5387250"/>
          </a:xfrm>
          <a:prstGeom prst="rect">
            <a:avLst/>
          </a:prstGeom>
          <a:noFill/>
          <a:ln>
            <a:noFill/>
          </a:ln>
        </p:spPr>
      </p:pic>
      <p:sp>
        <p:nvSpPr>
          <p:cNvPr id="201" name="Google Shape;201;g6ddf18d315_0_375"/>
          <p:cNvSpPr txBox="1"/>
          <p:nvPr>
            <p:ph idx="12" type="sldNum"/>
          </p:nvPr>
        </p:nvSpPr>
        <p:spPr>
          <a:xfrm>
            <a:off x="8497999" y="6251679"/>
            <a:ext cx="548700" cy="524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205" name="Shape 205"/>
        <p:cNvGrpSpPr/>
        <p:nvPr/>
      </p:nvGrpSpPr>
      <p:grpSpPr>
        <a:xfrm>
          <a:off x="0" y="0"/>
          <a:ext cx="0" cy="0"/>
          <a:chOff x="0" y="0"/>
          <a:chExt cx="0" cy="0"/>
        </a:xfrm>
      </p:grpSpPr>
      <p:sp>
        <p:nvSpPr>
          <p:cNvPr id="206" name="Google Shape;206;g6ddf18d315_0_381"/>
          <p:cNvSpPr txBox="1"/>
          <p:nvPr>
            <p:ph type="ctrTitle"/>
          </p:nvPr>
        </p:nvSpPr>
        <p:spPr>
          <a:xfrm>
            <a:off x="553600" y="-116600"/>
            <a:ext cx="7772400" cy="8769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0000FF"/>
              </a:buClr>
              <a:buSzPts val="4400"/>
              <a:buFont typeface="Arial"/>
              <a:buNone/>
            </a:pPr>
            <a:r>
              <a:rPr lang="en-US">
                <a:solidFill>
                  <a:srgbClr val="0000FF"/>
                </a:solidFill>
                <a:latin typeface="Arial"/>
                <a:ea typeface="Arial"/>
                <a:cs typeface="Arial"/>
                <a:sym typeface="Arial"/>
              </a:rPr>
              <a:t>Desktop</a:t>
            </a:r>
            <a:r>
              <a:rPr b="0" i="0" lang="en-US" sz="4400" u="none">
                <a:solidFill>
                  <a:srgbClr val="0000FF"/>
                </a:solidFill>
                <a:latin typeface="Arial"/>
                <a:ea typeface="Arial"/>
                <a:cs typeface="Arial"/>
                <a:sym typeface="Arial"/>
              </a:rPr>
              <a:t> Virtualization</a:t>
            </a:r>
            <a:endParaRPr/>
          </a:p>
        </p:txBody>
      </p:sp>
      <p:pic>
        <p:nvPicPr>
          <p:cNvPr id="207" name="Google Shape;207;g6ddf18d315_0_381"/>
          <p:cNvPicPr preferRelativeResize="0"/>
          <p:nvPr/>
        </p:nvPicPr>
        <p:blipFill rotWithShape="1">
          <a:blip r:embed="rId3">
            <a:alphaModFix/>
          </a:blip>
          <a:srcRect b="0" l="0" r="0" t="0"/>
          <a:stretch/>
        </p:blipFill>
        <p:spPr>
          <a:xfrm>
            <a:off x="336775" y="991525"/>
            <a:ext cx="8470449" cy="5122825"/>
          </a:xfrm>
          <a:prstGeom prst="rect">
            <a:avLst/>
          </a:prstGeom>
          <a:noFill/>
          <a:ln>
            <a:noFill/>
          </a:ln>
        </p:spPr>
      </p:pic>
      <p:sp>
        <p:nvSpPr>
          <p:cNvPr id="208" name="Google Shape;208;g6ddf18d315_0_381"/>
          <p:cNvSpPr txBox="1"/>
          <p:nvPr>
            <p:ph idx="12" type="sldNum"/>
          </p:nvPr>
        </p:nvSpPr>
        <p:spPr>
          <a:xfrm>
            <a:off x="8497999" y="6251679"/>
            <a:ext cx="548700" cy="524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84" name="Shape 84"/>
        <p:cNvGrpSpPr/>
        <p:nvPr/>
      </p:nvGrpSpPr>
      <p:grpSpPr>
        <a:xfrm>
          <a:off x="0" y="0"/>
          <a:ext cx="0" cy="0"/>
          <a:chOff x="0" y="0"/>
          <a:chExt cx="0" cy="0"/>
        </a:xfrm>
      </p:grpSpPr>
      <p:sp>
        <p:nvSpPr>
          <p:cNvPr id="85" name="Google Shape;85;p2"/>
          <p:cNvSpPr txBox="1"/>
          <p:nvPr>
            <p:ph idx="1" type="body"/>
          </p:nvPr>
        </p:nvSpPr>
        <p:spPr>
          <a:xfrm>
            <a:off x="5890575" y="1225400"/>
            <a:ext cx="3095700" cy="4670700"/>
          </a:xfrm>
          <a:prstGeom prst="rect">
            <a:avLst/>
          </a:prstGeom>
          <a:noFill/>
          <a:ln>
            <a:noFill/>
          </a:ln>
        </p:spPr>
        <p:txBody>
          <a:bodyPr anchorCtr="0" anchor="t" bIns="45700" lIns="91425" spcFirstLastPara="1" rIns="91425" wrap="square" tIns="45700">
            <a:normAutofit/>
          </a:bodyPr>
          <a:lstStyle/>
          <a:p>
            <a:pPr indent="-313690" lvl="0" marL="342900" rtl="0" algn="just">
              <a:lnSpc>
                <a:spcPct val="90000"/>
              </a:lnSpc>
              <a:spcBef>
                <a:spcPts val="0"/>
              </a:spcBef>
              <a:spcAft>
                <a:spcPts val="0"/>
              </a:spcAft>
              <a:buClr>
                <a:srgbClr val="FF0000"/>
              </a:buClr>
              <a:buSzPts val="2500"/>
              <a:buChar char="●"/>
            </a:pPr>
            <a:r>
              <a:rPr lang="en-US" sz="2500">
                <a:solidFill>
                  <a:srgbClr val="FF0000"/>
                </a:solidFill>
              </a:rPr>
              <a:t>Virtualization</a:t>
            </a:r>
            <a:r>
              <a:rPr lang="en-US" sz="2500"/>
              <a:t> is the ability to run multiple operating systems on a single physical system and share the underlying hardware resources*</a:t>
            </a:r>
            <a:endParaRPr sz="2500"/>
          </a:p>
          <a:p>
            <a:pPr indent="0" lvl="0" marL="0" rtl="0" algn="just">
              <a:lnSpc>
                <a:spcPct val="90000"/>
              </a:lnSpc>
              <a:spcBef>
                <a:spcPts val="592"/>
              </a:spcBef>
              <a:spcAft>
                <a:spcPts val="0"/>
              </a:spcAft>
              <a:buClr>
                <a:schemeClr val="dk1"/>
              </a:buClr>
              <a:buSzPts val="2960"/>
              <a:buNone/>
            </a:pPr>
            <a:r>
              <a:t/>
            </a:r>
            <a:endParaRPr sz="2960"/>
          </a:p>
          <a:p>
            <a:pPr indent="0" lvl="0" marL="0" rtl="0" algn="just">
              <a:lnSpc>
                <a:spcPct val="90000"/>
              </a:lnSpc>
              <a:spcBef>
                <a:spcPts val="592"/>
              </a:spcBef>
              <a:spcAft>
                <a:spcPts val="0"/>
              </a:spcAft>
              <a:buClr>
                <a:schemeClr val="dk1"/>
              </a:buClr>
              <a:buSzPts val="2960"/>
              <a:buNone/>
            </a:pPr>
            <a:r>
              <a:t/>
            </a:r>
            <a:endParaRPr sz="2960"/>
          </a:p>
          <a:p>
            <a:pPr indent="0" lvl="0" marL="0" rtl="0" algn="just">
              <a:lnSpc>
                <a:spcPct val="90000"/>
              </a:lnSpc>
              <a:spcBef>
                <a:spcPts val="592"/>
              </a:spcBef>
              <a:spcAft>
                <a:spcPts val="0"/>
              </a:spcAft>
              <a:buClr>
                <a:schemeClr val="dk1"/>
              </a:buClr>
              <a:buSzPts val="2960"/>
              <a:buNone/>
            </a:pPr>
            <a:r>
              <a:rPr lang="en-US" sz="2000"/>
              <a:t>*VMWare white paper</a:t>
            </a:r>
            <a:r>
              <a:rPr i="1" lang="en-US" sz="2000"/>
              <a:t>, Virtualization Overview</a:t>
            </a:r>
            <a:endParaRPr sz="2000"/>
          </a:p>
        </p:txBody>
      </p:sp>
      <p:pic>
        <p:nvPicPr>
          <p:cNvPr id="86" name="Google Shape;86;p2"/>
          <p:cNvPicPr preferRelativeResize="0"/>
          <p:nvPr/>
        </p:nvPicPr>
        <p:blipFill rotWithShape="1">
          <a:blip r:embed="rId3">
            <a:alphaModFix/>
          </a:blip>
          <a:srcRect b="0" l="0" r="0" t="0"/>
          <a:stretch/>
        </p:blipFill>
        <p:spPr>
          <a:xfrm>
            <a:off x="0" y="768225"/>
            <a:ext cx="5998050" cy="4503250"/>
          </a:xfrm>
          <a:prstGeom prst="rect">
            <a:avLst/>
          </a:prstGeom>
          <a:noFill/>
          <a:ln>
            <a:noFill/>
          </a:ln>
        </p:spPr>
      </p:pic>
      <p:sp>
        <p:nvSpPr>
          <p:cNvPr id="87" name="Google Shape;87;p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0" st="0"/>
                                            </p:txEl>
                                          </p:spTgt>
                                        </p:tgtEl>
                                        <p:attrNameLst>
                                          <p:attrName>style.visibility</p:attrName>
                                        </p:attrNameLst>
                                      </p:cBhvr>
                                      <p:to>
                                        <p:strVal val="visible"/>
                                      </p:to>
                                    </p:set>
                                    <p:animEffect filter="fade" transition="in">
                                      <p:cBhvr>
                                        <p:cTn dur="1000"/>
                                        <p:tgtEl>
                                          <p:spTgt spid="8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1" st="1"/>
                                            </p:txEl>
                                          </p:spTgt>
                                        </p:tgtEl>
                                        <p:attrNameLst>
                                          <p:attrName>style.visibility</p:attrName>
                                        </p:attrNameLst>
                                      </p:cBhvr>
                                      <p:to>
                                        <p:strVal val="visible"/>
                                      </p:to>
                                    </p:set>
                                    <p:animEffect filter="fade" transition="in">
                                      <p:cBhvr>
                                        <p:cTn dur="1000"/>
                                        <p:tgtEl>
                                          <p:spTgt spid="8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2" st="2"/>
                                            </p:txEl>
                                          </p:spTgt>
                                        </p:tgtEl>
                                        <p:attrNameLst>
                                          <p:attrName>style.visibility</p:attrName>
                                        </p:attrNameLst>
                                      </p:cBhvr>
                                      <p:to>
                                        <p:strVal val="visible"/>
                                      </p:to>
                                    </p:set>
                                    <p:animEffect filter="fade" transition="in">
                                      <p:cBhvr>
                                        <p:cTn dur="1000"/>
                                        <p:tgtEl>
                                          <p:spTgt spid="8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3" st="3"/>
                                            </p:txEl>
                                          </p:spTgt>
                                        </p:tgtEl>
                                        <p:attrNameLst>
                                          <p:attrName>style.visibility</p:attrName>
                                        </p:attrNameLst>
                                      </p:cBhvr>
                                      <p:to>
                                        <p:strVal val="visible"/>
                                      </p:to>
                                    </p:set>
                                    <p:animEffect filter="fade" transition="in">
                                      <p:cBhvr>
                                        <p:cTn dur="1000"/>
                                        <p:tgtEl>
                                          <p:spTgt spid="8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212" name="Shape 212"/>
        <p:cNvGrpSpPr/>
        <p:nvPr/>
      </p:nvGrpSpPr>
      <p:grpSpPr>
        <a:xfrm>
          <a:off x="0" y="0"/>
          <a:ext cx="0" cy="0"/>
          <a:chOff x="0" y="0"/>
          <a:chExt cx="0" cy="0"/>
        </a:xfrm>
      </p:grpSpPr>
      <p:sp>
        <p:nvSpPr>
          <p:cNvPr id="213" name="Google Shape;213;g6ddf18d315_0_387"/>
          <p:cNvSpPr txBox="1"/>
          <p:nvPr>
            <p:ph type="ctrTitle"/>
          </p:nvPr>
        </p:nvSpPr>
        <p:spPr>
          <a:xfrm>
            <a:off x="553600" y="-116600"/>
            <a:ext cx="7772400" cy="8769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0000FF"/>
              </a:buClr>
              <a:buSzPts val="4400"/>
              <a:buFont typeface="Arial"/>
              <a:buNone/>
            </a:pPr>
            <a:r>
              <a:rPr lang="en-US">
                <a:solidFill>
                  <a:srgbClr val="0000FF"/>
                </a:solidFill>
                <a:latin typeface="Arial"/>
                <a:ea typeface="Arial"/>
                <a:cs typeface="Arial"/>
                <a:sym typeface="Arial"/>
              </a:rPr>
              <a:t>Desktop</a:t>
            </a:r>
            <a:r>
              <a:rPr b="0" i="0" lang="en-US" sz="4400" u="none">
                <a:solidFill>
                  <a:srgbClr val="0000FF"/>
                </a:solidFill>
                <a:latin typeface="Arial"/>
                <a:ea typeface="Arial"/>
                <a:cs typeface="Arial"/>
                <a:sym typeface="Arial"/>
              </a:rPr>
              <a:t> Virtualization</a:t>
            </a:r>
            <a:endParaRPr/>
          </a:p>
        </p:txBody>
      </p:sp>
      <p:pic>
        <p:nvPicPr>
          <p:cNvPr id="214" name="Google Shape;214;g6ddf18d315_0_387"/>
          <p:cNvPicPr preferRelativeResize="0"/>
          <p:nvPr/>
        </p:nvPicPr>
        <p:blipFill rotWithShape="1">
          <a:blip r:embed="rId3">
            <a:alphaModFix/>
          </a:blip>
          <a:srcRect b="0" l="0" r="0" t="0"/>
          <a:stretch/>
        </p:blipFill>
        <p:spPr>
          <a:xfrm>
            <a:off x="553600" y="1044900"/>
            <a:ext cx="8056074" cy="4672850"/>
          </a:xfrm>
          <a:prstGeom prst="rect">
            <a:avLst/>
          </a:prstGeom>
          <a:noFill/>
          <a:ln>
            <a:noFill/>
          </a:ln>
        </p:spPr>
      </p:pic>
      <p:sp>
        <p:nvSpPr>
          <p:cNvPr id="215" name="Google Shape;215;g6ddf18d315_0_387"/>
          <p:cNvSpPr txBox="1"/>
          <p:nvPr>
            <p:ph idx="12" type="sldNum"/>
          </p:nvPr>
        </p:nvSpPr>
        <p:spPr>
          <a:xfrm>
            <a:off x="8497999" y="6251679"/>
            <a:ext cx="548700" cy="524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219" name="Shape 219"/>
        <p:cNvGrpSpPr/>
        <p:nvPr/>
      </p:nvGrpSpPr>
      <p:grpSpPr>
        <a:xfrm>
          <a:off x="0" y="0"/>
          <a:ext cx="0" cy="0"/>
          <a:chOff x="0" y="0"/>
          <a:chExt cx="0" cy="0"/>
        </a:xfrm>
      </p:grpSpPr>
      <p:sp>
        <p:nvSpPr>
          <p:cNvPr id="220" name="Google Shape;220;g6ddf18d315_0_393"/>
          <p:cNvSpPr txBox="1"/>
          <p:nvPr>
            <p:ph type="ctrTitle"/>
          </p:nvPr>
        </p:nvSpPr>
        <p:spPr>
          <a:xfrm>
            <a:off x="553600" y="-116600"/>
            <a:ext cx="7772400" cy="8769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0000FF"/>
              </a:buClr>
              <a:buSzPts val="4400"/>
              <a:buFont typeface="Arial"/>
              <a:buNone/>
            </a:pPr>
            <a:r>
              <a:rPr lang="en-US">
                <a:solidFill>
                  <a:srgbClr val="0000FF"/>
                </a:solidFill>
                <a:latin typeface="Arial"/>
                <a:ea typeface="Arial"/>
                <a:cs typeface="Arial"/>
                <a:sym typeface="Arial"/>
              </a:rPr>
              <a:t>Desktop</a:t>
            </a:r>
            <a:r>
              <a:rPr b="0" i="0" lang="en-US" sz="4400" u="none">
                <a:solidFill>
                  <a:srgbClr val="0000FF"/>
                </a:solidFill>
                <a:latin typeface="Arial"/>
                <a:ea typeface="Arial"/>
                <a:cs typeface="Arial"/>
                <a:sym typeface="Arial"/>
              </a:rPr>
              <a:t> Virtualization</a:t>
            </a:r>
            <a:endParaRPr/>
          </a:p>
        </p:txBody>
      </p:sp>
      <p:pic>
        <p:nvPicPr>
          <p:cNvPr id="221" name="Google Shape;221;g6ddf18d315_0_393"/>
          <p:cNvPicPr preferRelativeResize="0"/>
          <p:nvPr/>
        </p:nvPicPr>
        <p:blipFill rotWithShape="1">
          <a:blip r:embed="rId3">
            <a:alphaModFix/>
          </a:blip>
          <a:srcRect b="0" l="0" r="0" t="0"/>
          <a:stretch/>
        </p:blipFill>
        <p:spPr>
          <a:xfrm>
            <a:off x="178125" y="958475"/>
            <a:ext cx="8523349" cy="4858425"/>
          </a:xfrm>
          <a:prstGeom prst="rect">
            <a:avLst/>
          </a:prstGeom>
          <a:noFill/>
          <a:ln>
            <a:noFill/>
          </a:ln>
        </p:spPr>
      </p:pic>
      <p:sp>
        <p:nvSpPr>
          <p:cNvPr id="222" name="Google Shape;222;g6ddf18d315_0_393"/>
          <p:cNvSpPr txBox="1"/>
          <p:nvPr>
            <p:ph idx="12" type="sldNum"/>
          </p:nvPr>
        </p:nvSpPr>
        <p:spPr>
          <a:xfrm>
            <a:off x="8497999" y="6251679"/>
            <a:ext cx="548700" cy="524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226" name="Shape 226"/>
        <p:cNvGrpSpPr/>
        <p:nvPr/>
      </p:nvGrpSpPr>
      <p:grpSpPr>
        <a:xfrm>
          <a:off x="0" y="0"/>
          <a:ext cx="0" cy="0"/>
          <a:chOff x="0" y="0"/>
          <a:chExt cx="0" cy="0"/>
        </a:xfrm>
      </p:grpSpPr>
      <p:sp>
        <p:nvSpPr>
          <p:cNvPr id="227" name="Google Shape;227;g6ddf18d315_0_399"/>
          <p:cNvSpPr txBox="1"/>
          <p:nvPr>
            <p:ph type="ctrTitle"/>
          </p:nvPr>
        </p:nvSpPr>
        <p:spPr>
          <a:xfrm>
            <a:off x="553600" y="-116600"/>
            <a:ext cx="7772400" cy="8769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0000FF"/>
              </a:buClr>
              <a:buSzPts val="4400"/>
              <a:buFont typeface="Arial"/>
              <a:buNone/>
            </a:pPr>
            <a:r>
              <a:rPr lang="en-US">
                <a:solidFill>
                  <a:srgbClr val="0000FF"/>
                </a:solidFill>
                <a:latin typeface="Arial"/>
                <a:ea typeface="Arial"/>
                <a:cs typeface="Arial"/>
                <a:sym typeface="Arial"/>
              </a:rPr>
              <a:t>Desktop</a:t>
            </a:r>
            <a:r>
              <a:rPr b="0" i="0" lang="en-US" sz="4400" u="none">
                <a:solidFill>
                  <a:srgbClr val="0000FF"/>
                </a:solidFill>
                <a:latin typeface="Arial"/>
                <a:ea typeface="Arial"/>
                <a:cs typeface="Arial"/>
                <a:sym typeface="Arial"/>
              </a:rPr>
              <a:t> Virtualization</a:t>
            </a:r>
            <a:endParaRPr/>
          </a:p>
        </p:txBody>
      </p:sp>
      <p:pic>
        <p:nvPicPr>
          <p:cNvPr id="228" name="Google Shape;228;g6ddf18d315_0_399"/>
          <p:cNvPicPr preferRelativeResize="0"/>
          <p:nvPr/>
        </p:nvPicPr>
        <p:blipFill rotWithShape="1">
          <a:blip r:embed="rId3">
            <a:alphaModFix/>
          </a:blip>
          <a:srcRect b="0" l="0" r="0" t="0"/>
          <a:stretch/>
        </p:blipFill>
        <p:spPr>
          <a:xfrm>
            <a:off x="462700" y="1226675"/>
            <a:ext cx="8029825" cy="4309300"/>
          </a:xfrm>
          <a:prstGeom prst="rect">
            <a:avLst/>
          </a:prstGeom>
          <a:noFill/>
          <a:ln>
            <a:noFill/>
          </a:ln>
        </p:spPr>
      </p:pic>
      <p:sp>
        <p:nvSpPr>
          <p:cNvPr id="229" name="Google Shape;229;g6ddf18d315_0_399"/>
          <p:cNvSpPr txBox="1"/>
          <p:nvPr>
            <p:ph idx="12" type="sldNum"/>
          </p:nvPr>
        </p:nvSpPr>
        <p:spPr>
          <a:xfrm>
            <a:off x="8497999" y="6251679"/>
            <a:ext cx="548700" cy="524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233" name="Shape 233"/>
        <p:cNvGrpSpPr/>
        <p:nvPr/>
      </p:nvGrpSpPr>
      <p:grpSpPr>
        <a:xfrm>
          <a:off x="0" y="0"/>
          <a:ext cx="0" cy="0"/>
          <a:chOff x="0" y="0"/>
          <a:chExt cx="0" cy="0"/>
        </a:xfrm>
      </p:grpSpPr>
      <p:sp>
        <p:nvSpPr>
          <p:cNvPr id="234" name="Google Shape;234;g6ddf18d315_0_410"/>
          <p:cNvSpPr txBox="1"/>
          <p:nvPr>
            <p:ph type="ctrTitle"/>
          </p:nvPr>
        </p:nvSpPr>
        <p:spPr>
          <a:xfrm>
            <a:off x="553600" y="-116600"/>
            <a:ext cx="7772400" cy="8769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0000FF"/>
              </a:buClr>
              <a:buSzPts val="4400"/>
              <a:buFont typeface="Arial"/>
              <a:buNone/>
            </a:pPr>
            <a:r>
              <a:rPr lang="en-US">
                <a:solidFill>
                  <a:srgbClr val="0000FF"/>
                </a:solidFill>
                <a:latin typeface="Arial"/>
                <a:ea typeface="Arial"/>
                <a:cs typeface="Arial"/>
                <a:sym typeface="Arial"/>
              </a:rPr>
              <a:t>Desktop</a:t>
            </a:r>
            <a:r>
              <a:rPr b="0" i="0" lang="en-US" sz="4400" u="none">
                <a:solidFill>
                  <a:srgbClr val="0000FF"/>
                </a:solidFill>
                <a:latin typeface="Arial"/>
                <a:ea typeface="Arial"/>
                <a:cs typeface="Arial"/>
                <a:sym typeface="Arial"/>
              </a:rPr>
              <a:t> Virtualization</a:t>
            </a:r>
            <a:endParaRPr/>
          </a:p>
        </p:txBody>
      </p:sp>
      <p:pic>
        <p:nvPicPr>
          <p:cNvPr id="235" name="Google Shape;235;g6ddf18d315_0_410"/>
          <p:cNvPicPr preferRelativeResize="0"/>
          <p:nvPr/>
        </p:nvPicPr>
        <p:blipFill rotWithShape="1">
          <a:blip r:embed="rId3">
            <a:alphaModFix/>
          </a:blip>
          <a:srcRect b="0" l="0" r="0" t="0"/>
          <a:stretch/>
        </p:blipFill>
        <p:spPr>
          <a:xfrm>
            <a:off x="449875" y="1044900"/>
            <a:ext cx="8176325" cy="4722425"/>
          </a:xfrm>
          <a:prstGeom prst="rect">
            <a:avLst/>
          </a:prstGeom>
          <a:noFill/>
          <a:ln>
            <a:noFill/>
          </a:ln>
        </p:spPr>
      </p:pic>
      <p:sp>
        <p:nvSpPr>
          <p:cNvPr id="236" name="Google Shape;236;g6ddf18d315_0_410"/>
          <p:cNvSpPr txBox="1"/>
          <p:nvPr>
            <p:ph idx="12" type="sldNum"/>
          </p:nvPr>
        </p:nvSpPr>
        <p:spPr>
          <a:xfrm>
            <a:off x="8497999" y="6251679"/>
            <a:ext cx="548700" cy="524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240" name="Shape 240"/>
        <p:cNvGrpSpPr/>
        <p:nvPr/>
      </p:nvGrpSpPr>
      <p:grpSpPr>
        <a:xfrm>
          <a:off x="0" y="0"/>
          <a:ext cx="0" cy="0"/>
          <a:chOff x="0" y="0"/>
          <a:chExt cx="0" cy="0"/>
        </a:xfrm>
      </p:grpSpPr>
      <p:sp>
        <p:nvSpPr>
          <p:cNvPr id="241" name="Google Shape;241;g6ddf18d315_0_497"/>
          <p:cNvSpPr txBox="1"/>
          <p:nvPr>
            <p:ph type="title"/>
          </p:nvPr>
        </p:nvSpPr>
        <p:spPr>
          <a:xfrm>
            <a:off x="457200" y="124225"/>
            <a:ext cx="8229600" cy="883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lang="en-US" sz="4400">
                <a:latin typeface="Lato"/>
                <a:ea typeface="Lato"/>
                <a:cs typeface="Lato"/>
                <a:sym typeface="Lato"/>
              </a:rPr>
              <a:t> Storage Virtualization</a:t>
            </a:r>
            <a:endParaRPr sz="4400">
              <a:latin typeface="Lato"/>
              <a:ea typeface="Lato"/>
              <a:cs typeface="Lato"/>
              <a:sym typeface="Lato"/>
            </a:endParaRPr>
          </a:p>
        </p:txBody>
      </p:sp>
      <p:sp>
        <p:nvSpPr>
          <p:cNvPr id="242" name="Google Shape;242;g6ddf18d315_0_497"/>
          <p:cNvSpPr txBox="1"/>
          <p:nvPr>
            <p:ph idx="1" type="body"/>
          </p:nvPr>
        </p:nvSpPr>
        <p:spPr>
          <a:xfrm>
            <a:off x="4953000" y="1159100"/>
            <a:ext cx="4191000" cy="5508600"/>
          </a:xfrm>
          <a:prstGeom prst="rect">
            <a:avLst/>
          </a:prstGeom>
          <a:noFill/>
          <a:ln>
            <a:noFill/>
          </a:ln>
        </p:spPr>
        <p:txBody>
          <a:bodyPr anchorCtr="0" anchor="t" bIns="45700" lIns="91425" spcFirstLastPara="1" rIns="91425" wrap="square" tIns="45700">
            <a:noAutofit/>
          </a:bodyPr>
          <a:lstStyle/>
          <a:p>
            <a:pPr indent="-374650" lvl="0" marL="457200" rtl="0" algn="l">
              <a:lnSpc>
                <a:spcPct val="100000"/>
              </a:lnSpc>
              <a:spcBef>
                <a:spcPts val="0"/>
              </a:spcBef>
              <a:spcAft>
                <a:spcPts val="0"/>
              </a:spcAft>
              <a:buClr>
                <a:srgbClr val="000000"/>
              </a:buClr>
              <a:buSzPts val="2300"/>
              <a:buFont typeface="Lato"/>
              <a:buChar char="●"/>
            </a:pPr>
            <a:r>
              <a:rPr lang="en-US" sz="2300">
                <a:solidFill>
                  <a:srgbClr val="000000"/>
                </a:solidFill>
                <a:latin typeface="Lato"/>
                <a:ea typeface="Lato"/>
                <a:cs typeface="Lato"/>
                <a:sym typeface="Lato"/>
              </a:rPr>
              <a:t>Multiple physical storage devices are grouped together, which then appear as a single storage device. </a:t>
            </a:r>
            <a:endParaRPr sz="2300">
              <a:solidFill>
                <a:srgbClr val="000000"/>
              </a:solidFill>
              <a:latin typeface="Lato"/>
              <a:ea typeface="Lato"/>
              <a:cs typeface="Lato"/>
              <a:sym typeface="Lato"/>
            </a:endParaRPr>
          </a:p>
          <a:p>
            <a:pPr indent="-374650" lvl="0" marL="457200" rtl="0" algn="l">
              <a:lnSpc>
                <a:spcPct val="100000"/>
              </a:lnSpc>
              <a:spcBef>
                <a:spcPts val="0"/>
              </a:spcBef>
              <a:spcAft>
                <a:spcPts val="0"/>
              </a:spcAft>
              <a:buClr>
                <a:srgbClr val="000000"/>
              </a:buClr>
              <a:buSzPts val="2300"/>
              <a:buFont typeface="Lato"/>
              <a:buChar char="●"/>
            </a:pPr>
            <a:r>
              <a:rPr lang="en-US" sz="2300">
                <a:solidFill>
                  <a:srgbClr val="000000"/>
                </a:solidFill>
                <a:latin typeface="Lato"/>
                <a:ea typeface="Lato"/>
                <a:cs typeface="Lato"/>
                <a:sym typeface="Lato"/>
              </a:rPr>
              <a:t>This provides various advantages such as homogenization of storage across storage devices of multiple capacity and speeds, reduced downtime, load balancing and better optimization of performance and speed. </a:t>
            </a:r>
            <a:endParaRPr sz="2300">
              <a:solidFill>
                <a:srgbClr val="000000"/>
              </a:solidFill>
              <a:latin typeface="Lato"/>
              <a:ea typeface="Lato"/>
              <a:cs typeface="Lato"/>
              <a:sym typeface="Lato"/>
            </a:endParaRPr>
          </a:p>
          <a:p>
            <a:pPr indent="0" lvl="0" marL="457200" rtl="0" algn="l">
              <a:lnSpc>
                <a:spcPct val="100000"/>
              </a:lnSpc>
              <a:spcBef>
                <a:spcPts val="0"/>
              </a:spcBef>
              <a:spcAft>
                <a:spcPts val="0"/>
              </a:spcAft>
              <a:buSzPts val="1800"/>
              <a:buNone/>
            </a:pPr>
            <a:r>
              <a:t/>
            </a:r>
            <a:endParaRPr sz="2300">
              <a:solidFill>
                <a:srgbClr val="000000"/>
              </a:solidFill>
              <a:latin typeface="Lato"/>
              <a:ea typeface="Lato"/>
              <a:cs typeface="Lato"/>
              <a:sym typeface="Lato"/>
            </a:endParaRPr>
          </a:p>
        </p:txBody>
      </p:sp>
      <p:pic>
        <p:nvPicPr>
          <p:cNvPr id="243" name="Google Shape;243;g6ddf18d315_0_497"/>
          <p:cNvPicPr preferRelativeResize="0"/>
          <p:nvPr/>
        </p:nvPicPr>
        <p:blipFill rotWithShape="1">
          <a:blip r:embed="rId3">
            <a:alphaModFix/>
          </a:blip>
          <a:srcRect b="0" l="0" r="0" t="0"/>
          <a:stretch/>
        </p:blipFill>
        <p:spPr>
          <a:xfrm>
            <a:off x="0" y="1159100"/>
            <a:ext cx="4953000" cy="4962525"/>
          </a:xfrm>
          <a:prstGeom prst="rect">
            <a:avLst/>
          </a:prstGeom>
          <a:noFill/>
          <a:ln>
            <a:noFill/>
          </a:ln>
        </p:spPr>
      </p:pic>
      <p:sp>
        <p:nvSpPr>
          <p:cNvPr id="244" name="Google Shape;244;g6ddf18d315_0_49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0" st="0"/>
                                            </p:txEl>
                                          </p:spTgt>
                                        </p:tgtEl>
                                        <p:attrNameLst>
                                          <p:attrName>style.visibility</p:attrName>
                                        </p:attrNameLst>
                                      </p:cBhvr>
                                      <p:to>
                                        <p:strVal val="visible"/>
                                      </p:to>
                                    </p:set>
                                    <p:animEffect filter="fade" transition="in">
                                      <p:cBhvr>
                                        <p:cTn dur="1000"/>
                                        <p:tgtEl>
                                          <p:spTgt spid="24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1" st="1"/>
                                            </p:txEl>
                                          </p:spTgt>
                                        </p:tgtEl>
                                        <p:attrNameLst>
                                          <p:attrName>style.visibility</p:attrName>
                                        </p:attrNameLst>
                                      </p:cBhvr>
                                      <p:to>
                                        <p:strVal val="visible"/>
                                      </p:to>
                                    </p:set>
                                    <p:animEffect filter="fade" transition="in">
                                      <p:cBhvr>
                                        <p:cTn dur="1000"/>
                                        <p:tgtEl>
                                          <p:spTgt spid="24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2" st="2"/>
                                            </p:txEl>
                                          </p:spTgt>
                                        </p:tgtEl>
                                        <p:attrNameLst>
                                          <p:attrName>style.visibility</p:attrName>
                                        </p:attrNameLst>
                                      </p:cBhvr>
                                      <p:to>
                                        <p:strVal val="visible"/>
                                      </p:to>
                                    </p:set>
                                    <p:animEffect filter="fade" transition="in">
                                      <p:cBhvr>
                                        <p:cTn dur="1000"/>
                                        <p:tgtEl>
                                          <p:spTgt spid="24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248" name="Shape 248"/>
        <p:cNvGrpSpPr/>
        <p:nvPr/>
      </p:nvGrpSpPr>
      <p:grpSpPr>
        <a:xfrm>
          <a:off x="0" y="0"/>
          <a:ext cx="0" cy="0"/>
          <a:chOff x="0" y="0"/>
          <a:chExt cx="0" cy="0"/>
        </a:xfrm>
      </p:grpSpPr>
      <p:sp>
        <p:nvSpPr>
          <p:cNvPr id="249" name="Google Shape;249;g8d6455522e_0_194"/>
          <p:cNvSpPr txBox="1"/>
          <p:nvPr>
            <p:ph type="title"/>
          </p:nvPr>
        </p:nvSpPr>
        <p:spPr>
          <a:xfrm>
            <a:off x="457200" y="124225"/>
            <a:ext cx="8229600" cy="883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lang="en-US" sz="4400">
                <a:latin typeface="Lato"/>
                <a:ea typeface="Lato"/>
                <a:cs typeface="Lato"/>
                <a:sym typeface="Lato"/>
              </a:rPr>
              <a:t> Storage Virtualization</a:t>
            </a:r>
            <a:endParaRPr sz="4400">
              <a:latin typeface="Lato"/>
              <a:ea typeface="Lato"/>
              <a:cs typeface="Lato"/>
              <a:sym typeface="Lato"/>
            </a:endParaRPr>
          </a:p>
        </p:txBody>
      </p:sp>
      <p:sp>
        <p:nvSpPr>
          <p:cNvPr id="250" name="Google Shape;250;g8d6455522e_0_194"/>
          <p:cNvSpPr txBox="1"/>
          <p:nvPr>
            <p:ph idx="1" type="body"/>
          </p:nvPr>
        </p:nvSpPr>
        <p:spPr>
          <a:xfrm>
            <a:off x="4953000" y="1159100"/>
            <a:ext cx="4191000" cy="5508600"/>
          </a:xfrm>
          <a:prstGeom prst="rect">
            <a:avLst/>
          </a:prstGeom>
          <a:noFill/>
          <a:ln>
            <a:noFill/>
          </a:ln>
        </p:spPr>
        <p:txBody>
          <a:bodyPr anchorCtr="0" anchor="t" bIns="45700" lIns="91425" spcFirstLastPara="1" rIns="91425" wrap="square" tIns="45700">
            <a:noAutofit/>
          </a:bodyPr>
          <a:lstStyle/>
          <a:p>
            <a:pPr indent="-381000" lvl="0" marL="457200" rtl="0" algn="l">
              <a:lnSpc>
                <a:spcPct val="100000"/>
              </a:lnSpc>
              <a:spcBef>
                <a:spcPts val="0"/>
              </a:spcBef>
              <a:spcAft>
                <a:spcPts val="0"/>
              </a:spcAft>
              <a:buClr>
                <a:srgbClr val="000000"/>
              </a:buClr>
              <a:buSzPts val="2400"/>
              <a:buFont typeface="Lato"/>
              <a:buChar char="●"/>
            </a:pPr>
            <a:r>
              <a:rPr lang="en-US" sz="2400">
                <a:solidFill>
                  <a:srgbClr val="000000"/>
                </a:solidFill>
                <a:latin typeface="Lato"/>
                <a:ea typeface="Lato"/>
                <a:cs typeface="Lato"/>
                <a:sym typeface="Lato"/>
              </a:rPr>
              <a:t>Partitioning your hard drive into multiple partitions is an example of this virtualization.</a:t>
            </a:r>
            <a:endParaRPr sz="2400">
              <a:solidFill>
                <a:srgbClr val="000000"/>
              </a:solidFill>
              <a:latin typeface="Lato"/>
              <a:ea typeface="Lato"/>
              <a:cs typeface="Lato"/>
              <a:sym typeface="Lato"/>
            </a:endParaRPr>
          </a:p>
          <a:p>
            <a:pPr indent="0" lvl="0" marL="457200" rtl="0" algn="l">
              <a:lnSpc>
                <a:spcPct val="100000"/>
              </a:lnSpc>
              <a:spcBef>
                <a:spcPts val="0"/>
              </a:spcBef>
              <a:spcAft>
                <a:spcPts val="0"/>
              </a:spcAft>
              <a:buSzPts val="1800"/>
              <a:buNone/>
            </a:pPr>
            <a:r>
              <a:t/>
            </a:r>
            <a:endParaRPr sz="2400">
              <a:solidFill>
                <a:srgbClr val="000000"/>
              </a:solidFill>
              <a:latin typeface="Lato"/>
              <a:ea typeface="Lato"/>
              <a:cs typeface="Lato"/>
              <a:sym typeface="Lato"/>
            </a:endParaRPr>
          </a:p>
          <a:p>
            <a:pPr indent="0" lvl="0" marL="457200" rtl="0" algn="l">
              <a:lnSpc>
                <a:spcPct val="100000"/>
              </a:lnSpc>
              <a:spcBef>
                <a:spcPts val="0"/>
              </a:spcBef>
              <a:spcAft>
                <a:spcPts val="0"/>
              </a:spcAft>
              <a:buSzPts val="1800"/>
              <a:buNone/>
            </a:pPr>
            <a:r>
              <a:rPr lang="en-US" sz="2400">
                <a:solidFill>
                  <a:srgbClr val="000000"/>
                </a:solidFill>
                <a:latin typeface="Lato"/>
                <a:ea typeface="Lato"/>
                <a:cs typeface="Lato"/>
                <a:sym typeface="Lato"/>
              </a:rPr>
              <a:t>Subtype:</a:t>
            </a:r>
            <a:endParaRPr sz="2400">
              <a:solidFill>
                <a:srgbClr val="000000"/>
              </a:solidFill>
              <a:latin typeface="Lato"/>
              <a:ea typeface="Lato"/>
              <a:cs typeface="Lato"/>
              <a:sym typeface="Lato"/>
            </a:endParaRPr>
          </a:p>
          <a:p>
            <a:pPr indent="-381000" lvl="0" marL="457200" rtl="0" algn="l">
              <a:lnSpc>
                <a:spcPct val="100000"/>
              </a:lnSpc>
              <a:spcBef>
                <a:spcPts val="0"/>
              </a:spcBef>
              <a:spcAft>
                <a:spcPts val="0"/>
              </a:spcAft>
              <a:buClr>
                <a:srgbClr val="000000"/>
              </a:buClr>
              <a:buSzPts val="2400"/>
              <a:buFont typeface="Lato"/>
              <a:buChar char="●"/>
            </a:pPr>
            <a:r>
              <a:rPr lang="en-US" sz="2400">
                <a:solidFill>
                  <a:srgbClr val="000000"/>
                </a:solidFill>
                <a:latin typeface="Lato"/>
                <a:ea typeface="Lato"/>
                <a:cs typeface="Lato"/>
                <a:sym typeface="Lato"/>
              </a:rPr>
              <a:t>Block Virtualization – Multiple storage devices are consolidated into one</a:t>
            </a:r>
            <a:endParaRPr sz="2400">
              <a:solidFill>
                <a:srgbClr val="000000"/>
              </a:solidFill>
              <a:latin typeface="Lato"/>
              <a:ea typeface="Lato"/>
              <a:cs typeface="Lato"/>
              <a:sym typeface="Lato"/>
            </a:endParaRPr>
          </a:p>
          <a:p>
            <a:pPr indent="-381000" lvl="0" marL="457200" rtl="0" algn="l">
              <a:lnSpc>
                <a:spcPct val="100000"/>
              </a:lnSpc>
              <a:spcBef>
                <a:spcPts val="0"/>
              </a:spcBef>
              <a:spcAft>
                <a:spcPts val="0"/>
              </a:spcAft>
              <a:buClr>
                <a:srgbClr val="000000"/>
              </a:buClr>
              <a:buSzPts val="2400"/>
              <a:buFont typeface="Lato"/>
              <a:buChar char="●"/>
            </a:pPr>
            <a:r>
              <a:rPr lang="en-US" sz="2400">
                <a:solidFill>
                  <a:srgbClr val="000000"/>
                </a:solidFill>
                <a:latin typeface="Lato"/>
                <a:ea typeface="Lato"/>
                <a:cs typeface="Lato"/>
                <a:sym typeface="Lato"/>
              </a:rPr>
              <a:t>File Virtualization – Storage system grants access to files that  are stored over multiple hosts</a:t>
            </a:r>
            <a:endParaRPr sz="2400">
              <a:solidFill>
                <a:srgbClr val="000000"/>
              </a:solidFill>
              <a:latin typeface="Lato"/>
              <a:ea typeface="Lato"/>
              <a:cs typeface="Lato"/>
              <a:sym typeface="Lato"/>
            </a:endParaRPr>
          </a:p>
        </p:txBody>
      </p:sp>
      <p:pic>
        <p:nvPicPr>
          <p:cNvPr id="251" name="Google Shape;251;g8d6455522e_0_194"/>
          <p:cNvPicPr preferRelativeResize="0"/>
          <p:nvPr/>
        </p:nvPicPr>
        <p:blipFill rotWithShape="1">
          <a:blip r:embed="rId3">
            <a:alphaModFix/>
          </a:blip>
          <a:srcRect b="0" l="0" r="0" t="0"/>
          <a:stretch/>
        </p:blipFill>
        <p:spPr>
          <a:xfrm>
            <a:off x="0" y="1159100"/>
            <a:ext cx="4953000" cy="4962525"/>
          </a:xfrm>
          <a:prstGeom prst="rect">
            <a:avLst/>
          </a:prstGeom>
          <a:noFill/>
          <a:ln>
            <a:noFill/>
          </a:ln>
        </p:spPr>
      </p:pic>
      <p:sp>
        <p:nvSpPr>
          <p:cNvPr id="252" name="Google Shape;252;g8d6455522e_0_19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xEl>
                                              <p:pRg end="0" st="0"/>
                                            </p:txEl>
                                          </p:spTgt>
                                        </p:tgtEl>
                                        <p:attrNameLst>
                                          <p:attrName>style.visibility</p:attrName>
                                        </p:attrNameLst>
                                      </p:cBhvr>
                                      <p:to>
                                        <p:strVal val="visible"/>
                                      </p:to>
                                    </p:set>
                                    <p:animEffect filter="fade" transition="in">
                                      <p:cBhvr>
                                        <p:cTn dur="1000"/>
                                        <p:tgtEl>
                                          <p:spTgt spid="25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xEl>
                                              <p:pRg end="1" st="1"/>
                                            </p:txEl>
                                          </p:spTgt>
                                        </p:tgtEl>
                                        <p:attrNameLst>
                                          <p:attrName>style.visibility</p:attrName>
                                        </p:attrNameLst>
                                      </p:cBhvr>
                                      <p:to>
                                        <p:strVal val="visible"/>
                                      </p:to>
                                    </p:set>
                                    <p:animEffect filter="fade" transition="in">
                                      <p:cBhvr>
                                        <p:cTn dur="1000"/>
                                        <p:tgtEl>
                                          <p:spTgt spid="25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xEl>
                                              <p:pRg end="2" st="2"/>
                                            </p:txEl>
                                          </p:spTgt>
                                        </p:tgtEl>
                                        <p:attrNameLst>
                                          <p:attrName>style.visibility</p:attrName>
                                        </p:attrNameLst>
                                      </p:cBhvr>
                                      <p:to>
                                        <p:strVal val="visible"/>
                                      </p:to>
                                    </p:set>
                                    <p:animEffect filter="fade" transition="in">
                                      <p:cBhvr>
                                        <p:cTn dur="1000"/>
                                        <p:tgtEl>
                                          <p:spTgt spid="25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xEl>
                                              <p:pRg end="3" st="3"/>
                                            </p:txEl>
                                          </p:spTgt>
                                        </p:tgtEl>
                                        <p:attrNameLst>
                                          <p:attrName>style.visibility</p:attrName>
                                        </p:attrNameLst>
                                      </p:cBhvr>
                                      <p:to>
                                        <p:strVal val="visible"/>
                                      </p:to>
                                    </p:set>
                                    <p:animEffect filter="fade" transition="in">
                                      <p:cBhvr>
                                        <p:cTn dur="1000"/>
                                        <p:tgtEl>
                                          <p:spTgt spid="25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xEl>
                                              <p:pRg end="4" st="4"/>
                                            </p:txEl>
                                          </p:spTgt>
                                        </p:tgtEl>
                                        <p:attrNameLst>
                                          <p:attrName>style.visibility</p:attrName>
                                        </p:attrNameLst>
                                      </p:cBhvr>
                                      <p:to>
                                        <p:strVal val="visible"/>
                                      </p:to>
                                    </p:set>
                                    <p:animEffect filter="fade" transition="in">
                                      <p:cBhvr>
                                        <p:cTn dur="1000"/>
                                        <p:tgtEl>
                                          <p:spTgt spid="25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256" name="Shape 256"/>
        <p:cNvGrpSpPr/>
        <p:nvPr/>
      </p:nvGrpSpPr>
      <p:grpSpPr>
        <a:xfrm>
          <a:off x="0" y="0"/>
          <a:ext cx="0" cy="0"/>
          <a:chOff x="0" y="0"/>
          <a:chExt cx="0" cy="0"/>
        </a:xfrm>
      </p:grpSpPr>
      <p:sp>
        <p:nvSpPr>
          <p:cNvPr id="257" name="Google Shape;257;g6ddf18d315_0_503"/>
          <p:cNvSpPr txBox="1"/>
          <p:nvPr>
            <p:ph type="title"/>
          </p:nvPr>
        </p:nvSpPr>
        <p:spPr>
          <a:xfrm>
            <a:off x="368250" y="0"/>
            <a:ext cx="8229600" cy="883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lang="en-US" sz="4400">
                <a:latin typeface="Lato"/>
                <a:ea typeface="Lato"/>
                <a:cs typeface="Lato"/>
                <a:sym typeface="Lato"/>
              </a:rPr>
              <a:t>Memory Virtualization</a:t>
            </a:r>
            <a:endParaRPr sz="4400">
              <a:latin typeface="Lato"/>
              <a:ea typeface="Lato"/>
              <a:cs typeface="Lato"/>
              <a:sym typeface="Lato"/>
            </a:endParaRPr>
          </a:p>
        </p:txBody>
      </p:sp>
      <p:sp>
        <p:nvSpPr>
          <p:cNvPr id="258" name="Google Shape;258;g6ddf18d315_0_503"/>
          <p:cNvSpPr txBox="1"/>
          <p:nvPr>
            <p:ph idx="1" type="body"/>
          </p:nvPr>
        </p:nvSpPr>
        <p:spPr>
          <a:xfrm>
            <a:off x="115900" y="4114800"/>
            <a:ext cx="8828400" cy="2552700"/>
          </a:xfrm>
          <a:prstGeom prst="rect">
            <a:avLst/>
          </a:prstGeom>
          <a:noFill/>
          <a:ln>
            <a:noFill/>
          </a:ln>
        </p:spPr>
        <p:txBody>
          <a:bodyPr anchorCtr="0" anchor="t" bIns="45700" lIns="91425" spcFirstLastPara="1" rIns="91425" wrap="square" tIns="45700">
            <a:noAutofit/>
          </a:bodyPr>
          <a:lstStyle/>
          <a:p>
            <a:pPr indent="-381000" lvl="0" marL="457200" rtl="0" algn="l">
              <a:lnSpc>
                <a:spcPct val="100000"/>
              </a:lnSpc>
              <a:spcBef>
                <a:spcPts val="0"/>
              </a:spcBef>
              <a:spcAft>
                <a:spcPts val="0"/>
              </a:spcAft>
              <a:buClr>
                <a:srgbClr val="000000"/>
              </a:buClr>
              <a:buSzPts val="2400"/>
              <a:buFont typeface="Lato"/>
              <a:buChar char="●"/>
            </a:pPr>
            <a:r>
              <a:rPr lang="en-US" sz="2400">
                <a:solidFill>
                  <a:srgbClr val="000000"/>
                </a:solidFill>
                <a:latin typeface="Lato"/>
                <a:ea typeface="Lato"/>
                <a:cs typeface="Lato"/>
                <a:sym typeface="Lato"/>
              </a:rPr>
              <a:t>Physical memory across different servers is aggregated into a single virtualized memory pool. </a:t>
            </a:r>
            <a:endParaRPr sz="2400">
              <a:solidFill>
                <a:srgbClr val="000000"/>
              </a:solidFill>
              <a:latin typeface="Lato"/>
              <a:ea typeface="Lato"/>
              <a:cs typeface="Lato"/>
              <a:sym typeface="Lato"/>
            </a:endParaRPr>
          </a:p>
          <a:p>
            <a:pPr indent="-381000" lvl="0" marL="457200" rtl="0" algn="l">
              <a:lnSpc>
                <a:spcPct val="100000"/>
              </a:lnSpc>
              <a:spcBef>
                <a:spcPts val="0"/>
              </a:spcBef>
              <a:spcAft>
                <a:spcPts val="0"/>
              </a:spcAft>
              <a:buClr>
                <a:srgbClr val="000000"/>
              </a:buClr>
              <a:buSzPts val="2400"/>
              <a:buFont typeface="Lato"/>
              <a:buChar char="●"/>
            </a:pPr>
            <a:r>
              <a:rPr lang="en-US" sz="2400">
                <a:solidFill>
                  <a:srgbClr val="000000"/>
                </a:solidFill>
                <a:latin typeface="Lato"/>
                <a:ea typeface="Lato"/>
                <a:cs typeface="Lato"/>
                <a:sym typeface="Lato"/>
              </a:rPr>
              <a:t>It provides the benefit of an enlarged contiguous working memory. </a:t>
            </a:r>
            <a:endParaRPr sz="2400">
              <a:solidFill>
                <a:srgbClr val="000000"/>
              </a:solidFill>
              <a:latin typeface="Lato"/>
              <a:ea typeface="Lato"/>
              <a:cs typeface="Lato"/>
              <a:sym typeface="Lato"/>
            </a:endParaRPr>
          </a:p>
          <a:p>
            <a:pPr indent="-381000" lvl="0" marL="457200" rtl="0" algn="l">
              <a:lnSpc>
                <a:spcPct val="100000"/>
              </a:lnSpc>
              <a:spcBef>
                <a:spcPts val="0"/>
              </a:spcBef>
              <a:spcAft>
                <a:spcPts val="0"/>
              </a:spcAft>
              <a:buClr>
                <a:srgbClr val="000000"/>
              </a:buClr>
              <a:buSzPts val="2400"/>
              <a:buFont typeface="Lato"/>
              <a:buChar char="●"/>
            </a:pPr>
            <a:r>
              <a:rPr lang="en-US" sz="2400">
                <a:solidFill>
                  <a:srgbClr val="000000"/>
                </a:solidFill>
                <a:latin typeface="Lato"/>
                <a:ea typeface="Lato"/>
                <a:cs typeface="Lato"/>
                <a:sym typeface="Lato"/>
              </a:rPr>
              <a:t>You may already be familiar with this, as some OS such as Microsoft Windows OS allows a portion of your storage disk to serve as an extension of your RAM.</a:t>
            </a:r>
            <a:endParaRPr sz="2400">
              <a:solidFill>
                <a:srgbClr val="000000"/>
              </a:solidFill>
              <a:latin typeface="Lato"/>
              <a:ea typeface="Lato"/>
              <a:cs typeface="Lato"/>
              <a:sym typeface="Lato"/>
            </a:endParaRPr>
          </a:p>
        </p:txBody>
      </p:sp>
      <p:pic>
        <p:nvPicPr>
          <p:cNvPr id="259" name="Google Shape;259;g6ddf18d315_0_503"/>
          <p:cNvPicPr preferRelativeResize="0"/>
          <p:nvPr/>
        </p:nvPicPr>
        <p:blipFill rotWithShape="1">
          <a:blip r:embed="rId3">
            <a:alphaModFix/>
          </a:blip>
          <a:srcRect b="0" l="0" r="0" t="0"/>
          <a:stretch/>
        </p:blipFill>
        <p:spPr>
          <a:xfrm>
            <a:off x="445525" y="811375"/>
            <a:ext cx="7899975" cy="3226150"/>
          </a:xfrm>
          <a:prstGeom prst="rect">
            <a:avLst/>
          </a:prstGeom>
          <a:noFill/>
          <a:ln>
            <a:noFill/>
          </a:ln>
        </p:spPr>
      </p:pic>
      <p:sp>
        <p:nvSpPr>
          <p:cNvPr id="260" name="Google Shape;260;g6ddf18d315_0_50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xEl>
                                              <p:pRg end="0" st="0"/>
                                            </p:txEl>
                                          </p:spTgt>
                                        </p:tgtEl>
                                        <p:attrNameLst>
                                          <p:attrName>style.visibility</p:attrName>
                                        </p:attrNameLst>
                                      </p:cBhvr>
                                      <p:to>
                                        <p:strVal val="visible"/>
                                      </p:to>
                                    </p:set>
                                    <p:animEffect filter="fade" transition="in">
                                      <p:cBhvr>
                                        <p:cTn dur="1000"/>
                                        <p:tgtEl>
                                          <p:spTgt spid="25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xEl>
                                              <p:pRg end="1" st="1"/>
                                            </p:txEl>
                                          </p:spTgt>
                                        </p:tgtEl>
                                        <p:attrNameLst>
                                          <p:attrName>style.visibility</p:attrName>
                                        </p:attrNameLst>
                                      </p:cBhvr>
                                      <p:to>
                                        <p:strVal val="visible"/>
                                      </p:to>
                                    </p:set>
                                    <p:animEffect filter="fade" transition="in">
                                      <p:cBhvr>
                                        <p:cTn dur="1000"/>
                                        <p:tgtEl>
                                          <p:spTgt spid="25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xEl>
                                              <p:pRg end="2" st="2"/>
                                            </p:txEl>
                                          </p:spTgt>
                                        </p:tgtEl>
                                        <p:attrNameLst>
                                          <p:attrName>style.visibility</p:attrName>
                                        </p:attrNameLst>
                                      </p:cBhvr>
                                      <p:to>
                                        <p:strVal val="visible"/>
                                      </p:to>
                                    </p:set>
                                    <p:animEffect filter="fade" transition="in">
                                      <p:cBhvr>
                                        <p:cTn dur="1000"/>
                                        <p:tgtEl>
                                          <p:spTgt spid="25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264" name="Shape 264"/>
        <p:cNvGrpSpPr/>
        <p:nvPr/>
      </p:nvGrpSpPr>
      <p:grpSpPr>
        <a:xfrm>
          <a:off x="0" y="0"/>
          <a:ext cx="0" cy="0"/>
          <a:chOff x="0" y="0"/>
          <a:chExt cx="0" cy="0"/>
        </a:xfrm>
      </p:grpSpPr>
      <p:sp>
        <p:nvSpPr>
          <p:cNvPr id="265" name="Google Shape;265;g6ddf18d315_0_509"/>
          <p:cNvSpPr txBox="1"/>
          <p:nvPr>
            <p:ph type="title"/>
          </p:nvPr>
        </p:nvSpPr>
        <p:spPr>
          <a:xfrm>
            <a:off x="445525" y="124225"/>
            <a:ext cx="8229600" cy="883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lang="en-US" sz="4400">
                <a:latin typeface="Lato"/>
                <a:ea typeface="Lato"/>
                <a:cs typeface="Lato"/>
                <a:sym typeface="Lato"/>
              </a:rPr>
              <a:t>Network Virtualization</a:t>
            </a:r>
            <a:endParaRPr sz="4400">
              <a:latin typeface="Lato"/>
              <a:ea typeface="Lato"/>
              <a:cs typeface="Lato"/>
              <a:sym typeface="Lato"/>
            </a:endParaRPr>
          </a:p>
        </p:txBody>
      </p:sp>
      <p:sp>
        <p:nvSpPr>
          <p:cNvPr id="266" name="Google Shape;266;g6ddf18d315_0_509"/>
          <p:cNvSpPr txBox="1"/>
          <p:nvPr>
            <p:ph idx="1" type="body"/>
          </p:nvPr>
        </p:nvSpPr>
        <p:spPr>
          <a:xfrm>
            <a:off x="214825" y="5061400"/>
            <a:ext cx="8691000" cy="1606500"/>
          </a:xfrm>
          <a:prstGeom prst="rect">
            <a:avLst/>
          </a:prstGeom>
          <a:noFill/>
          <a:ln>
            <a:noFill/>
          </a:ln>
        </p:spPr>
        <p:txBody>
          <a:bodyPr anchorCtr="0" anchor="t" bIns="45700" lIns="91425" spcFirstLastPara="1" rIns="91425" wrap="square" tIns="45700">
            <a:noAutofit/>
          </a:bodyPr>
          <a:lstStyle/>
          <a:p>
            <a:pPr indent="-387350" lvl="0" marL="457200" rtl="0" algn="l">
              <a:lnSpc>
                <a:spcPct val="100000"/>
              </a:lnSpc>
              <a:spcBef>
                <a:spcPts val="0"/>
              </a:spcBef>
              <a:spcAft>
                <a:spcPts val="0"/>
              </a:spcAft>
              <a:buClr>
                <a:srgbClr val="000000"/>
              </a:buClr>
              <a:buSzPts val="2500"/>
              <a:buFont typeface="Lato"/>
              <a:buChar char="●"/>
            </a:pPr>
            <a:r>
              <a:rPr lang="en-US" sz="2500">
                <a:solidFill>
                  <a:srgbClr val="000000"/>
                </a:solidFill>
                <a:latin typeface="Lato"/>
                <a:ea typeface="Lato"/>
                <a:cs typeface="Lato"/>
                <a:sym typeface="Lato"/>
              </a:rPr>
              <a:t>Multiple sub-networks can be created on the same physical network, which may or may not is authorized to communicate with each other. </a:t>
            </a:r>
            <a:endParaRPr sz="2500">
              <a:solidFill>
                <a:srgbClr val="000000"/>
              </a:solidFill>
              <a:latin typeface="Lato"/>
              <a:ea typeface="Lato"/>
              <a:cs typeface="Lato"/>
              <a:sym typeface="Lato"/>
            </a:endParaRPr>
          </a:p>
          <a:p>
            <a:pPr indent="0" lvl="0" marL="457200" rtl="0" algn="l">
              <a:lnSpc>
                <a:spcPct val="100000"/>
              </a:lnSpc>
              <a:spcBef>
                <a:spcPts val="0"/>
              </a:spcBef>
              <a:spcAft>
                <a:spcPts val="0"/>
              </a:spcAft>
              <a:buSzPts val="1800"/>
              <a:buNone/>
            </a:pPr>
            <a:r>
              <a:t/>
            </a:r>
            <a:endParaRPr sz="2500">
              <a:solidFill>
                <a:srgbClr val="000000"/>
              </a:solidFill>
              <a:latin typeface="Lato"/>
              <a:ea typeface="Lato"/>
              <a:cs typeface="Lato"/>
              <a:sym typeface="Lato"/>
            </a:endParaRPr>
          </a:p>
        </p:txBody>
      </p:sp>
      <p:pic>
        <p:nvPicPr>
          <p:cNvPr id="267" name="Google Shape;267;g6ddf18d315_0_509"/>
          <p:cNvPicPr preferRelativeResize="0"/>
          <p:nvPr/>
        </p:nvPicPr>
        <p:blipFill rotWithShape="1">
          <a:blip r:embed="rId3">
            <a:alphaModFix/>
          </a:blip>
          <a:srcRect b="0" l="0" r="0" t="0"/>
          <a:stretch/>
        </p:blipFill>
        <p:spPr>
          <a:xfrm>
            <a:off x="734100" y="1008025"/>
            <a:ext cx="7225050" cy="3821550"/>
          </a:xfrm>
          <a:prstGeom prst="rect">
            <a:avLst/>
          </a:prstGeom>
          <a:noFill/>
          <a:ln>
            <a:noFill/>
          </a:ln>
        </p:spPr>
      </p:pic>
      <p:sp>
        <p:nvSpPr>
          <p:cNvPr id="268" name="Google Shape;268;g6ddf18d315_0_50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xEl>
                                              <p:pRg end="0" st="0"/>
                                            </p:txEl>
                                          </p:spTgt>
                                        </p:tgtEl>
                                        <p:attrNameLst>
                                          <p:attrName>style.visibility</p:attrName>
                                        </p:attrNameLst>
                                      </p:cBhvr>
                                      <p:to>
                                        <p:strVal val="visible"/>
                                      </p:to>
                                    </p:set>
                                    <p:animEffect filter="fade" transition="in">
                                      <p:cBhvr>
                                        <p:cTn dur="1000"/>
                                        <p:tgtEl>
                                          <p:spTgt spid="26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xEl>
                                              <p:pRg end="1" st="1"/>
                                            </p:txEl>
                                          </p:spTgt>
                                        </p:tgtEl>
                                        <p:attrNameLst>
                                          <p:attrName>style.visibility</p:attrName>
                                        </p:attrNameLst>
                                      </p:cBhvr>
                                      <p:to>
                                        <p:strVal val="visible"/>
                                      </p:to>
                                    </p:set>
                                    <p:animEffect filter="fade" transition="in">
                                      <p:cBhvr>
                                        <p:cTn dur="1000"/>
                                        <p:tgtEl>
                                          <p:spTgt spid="266">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272" name="Shape 272"/>
        <p:cNvGrpSpPr/>
        <p:nvPr/>
      </p:nvGrpSpPr>
      <p:grpSpPr>
        <a:xfrm>
          <a:off x="0" y="0"/>
          <a:ext cx="0" cy="0"/>
          <a:chOff x="0" y="0"/>
          <a:chExt cx="0" cy="0"/>
        </a:xfrm>
      </p:grpSpPr>
      <p:sp>
        <p:nvSpPr>
          <p:cNvPr id="273" name="Google Shape;273;g8d6455522e_0_208"/>
          <p:cNvSpPr txBox="1"/>
          <p:nvPr>
            <p:ph type="title"/>
          </p:nvPr>
        </p:nvSpPr>
        <p:spPr>
          <a:xfrm>
            <a:off x="445525" y="124225"/>
            <a:ext cx="8229600" cy="883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lang="en-US" sz="4400">
                <a:latin typeface="Lato"/>
                <a:ea typeface="Lato"/>
                <a:cs typeface="Lato"/>
                <a:sym typeface="Lato"/>
              </a:rPr>
              <a:t>Network Virtualization</a:t>
            </a:r>
            <a:endParaRPr sz="4400">
              <a:latin typeface="Lato"/>
              <a:ea typeface="Lato"/>
              <a:cs typeface="Lato"/>
              <a:sym typeface="Lato"/>
            </a:endParaRPr>
          </a:p>
        </p:txBody>
      </p:sp>
      <p:sp>
        <p:nvSpPr>
          <p:cNvPr id="274" name="Google Shape;274;g8d6455522e_0_208"/>
          <p:cNvSpPr txBox="1"/>
          <p:nvPr>
            <p:ph idx="1" type="body"/>
          </p:nvPr>
        </p:nvSpPr>
        <p:spPr>
          <a:xfrm>
            <a:off x="214825" y="5061400"/>
            <a:ext cx="8691000" cy="1606500"/>
          </a:xfrm>
          <a:prstGeom prst="rect">
            <a:avLst/>
          </a:prstGeom>
          <a:noFill/>
          <a:ln>
            <a:noFill/>
          </a:ln>
        </p:spPr>
        <p:txBody>
          <a:bodyPr anchorCtr="0" anchor="t" bIns="45700" lIns="91425" spcFirstLastPara="1" rIns="91425" wrap="square" tIns="45700">
            <a:noAutofit/>
          </a:bodyPr>
          <a:lstStyle/>
          <a:p>
            <a:pPr indent="-387350" lvl="0" marL="457200" rtl="0" algn="l">
              <a:lnSpc>
                <a:spcPct val="100000"/>
              </a:lnSpc>
              <a:spcBef>
                <a:spcPts val="0"/>
              </a:spcBef>
              <a:spcAft>
                <a:spcPts val="0"/>
              </a:spcAft>
              <a:buClr>
                <a:srgbClr val="000000"/>
              </a:buClr>
              <a:buSzPts val="2500"/>
              <a:buFont typeface="Lato"/>
              <a:buChar char="●"/>
            </a:pPr>
            <a:r>
              <a:rPr lang="en-US" sz="2500">
                <a:solidFill>
                  <a:srgbClr val="000000"/>
                </a:solidFill>
                <a:latin typeface="Lato"/>
                <a:ea typeface="Lato"/>
                <a:cs typeface="Lato"/>
                <a:sym typeface="Lato"/>
              </a:rPr>
              <a:t>This enables restriction of file movement across networks and enhances security, and allows better monitoring and identification of data usage which lets the network administrator’s scale up the network appropriately. </a:t>
            </a:r>
            <a:endParaRPr sz="2500">
              <a:solidFill>
                <a:srgbClr val="000000"/>
              </a:solidFill>
              <a:latin typeface="Lato"/>
              <a:ea typeface="Lato"/>
              <a:cs typeface="Lato"/>
              <a:sym typeface="Lato"/>
            </a:endParaRPr>
          </a:p>
        </p:txBody>
      </p:sp>
      <p:pic>
        <p:nvPicPr>
          <p:cNvPr id="275" name="Google Shape;275;g8d6455522e_0_208"/>
          <p:cNvPicPr preferRelativeResize="0"/>
          <p:nvPr/>
        </p:nvPicPr>
        <p:blipFill rotWithShape="1">
          <a:blip r:embed="rId3">
            <a:alphaModFix/>
          </a:blip>
          <a:srcRect b="0" l="0" r="0" t="0"/>
          <a:stretch/>
        </p:blipFill>
        <p:spPr>
          <a:xfrm>
            <a:off x="734100" y="1008025"/>
            <a:ext cx="7225050" cy="3821550"/>
          </a:xfrm>
          <a:prstGeom prst="rect">
            <a:avLst/>
          </a:prstGeom>
          <a:noFill/>
          <a:ln>
            <a:noFill/>
          </a:ln>
        </p:spPr>
      </p:pic>
      <p:sp>
        <p:nvSpPr>
          <p:cNvPr id="276" name="Google Shape;276;g8d6455522e_0_20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xEl>
                                              <p:pRg end="0" st="0"/>
                                            </p:txEl>
                                          </p:spTgt>
                                        </p:tgtEl>
                                        <p:attrNameLst>
                                          <p:attrName>style.visibility</p:attrName>
                                        </p:attrNameLst>
                                      </p:cBhvr>
                                      <p:to>
                                        <p:strVal val="visible"/>
                                      </p:to>
                                    </p:set>
                                    <p:animEffect filter="fade" transition="in">
                                      <p:cBhvr>
                                        <p:cTn dur="1000"/>
                                        <p:tgtEl>
                                          <p:spTgt spid="274">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280" name="Shape 280"/>
        <p:cNvGrpSpPr/>
        <p:nvPr/>
      </p:nvGrpSpPr>
      <p:grpSpPr>
        <a:xfrm>
          <a:off x="0" y="0"/>
          <a:ext cx="0" cy="0"/>
          <a:chOff x="0" y="0"/>
          <a:chExt cx="0" cy="0"/>
        </a:xfrm>
      </p:grpSpPr>
      <p:sp>
        <p:nvSpPr>
          <p:cNvPr id="281" name="Google Shape;281;g8d6455522e_0_214"/>
          <p:cNvSpPr txBox="1"/>
          <p:nvPr>
            <p:ph type="title"/>
          </p:nvPr>
        </p:nvSpPr>
        <p:spPr>
          <a:xfrm>
            <a:off x="445525" y="124225"/>
            <a:ext cx="8229600" cy="883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lang="en-US" sz="4400">
                <a:latin typeface="Lato"/>
                <a:ea typeface="Lato"/>
                <a:cs typeface="Lato"/>
                <a:sym typeface="Lato"/>
              </a:rPr>
              <a:t>Network Virtualization</a:t>
            </a:r>
            <a:endParaRPr sz="4400">
              <a:latin typeface="Lato"/>
              <a:ea typeface="Lato"/>
              <a:cs typeface="Lato"/>
              <a:sym typeface="Lato"/>
            </a:endParaRPr>
          </a:p>
        </p:txBody>
      </p:sp>
      <p:sp>
        <p:nvSpPr>
          <p:cNvPr id="282" name="Google Shape;282;g8d6455522e_0_214"/>
          <p:cNvSpPr txBox="1"/>
          <p:nvPr>
            <p:ph idx="1" type="body"/>
          </p:nvPr>
        </p:nvSpPr>
        <p:spPr>
          <a:xfrm>
            <a:off x="214825" y="5061400"/>
            <a:ext cx="8691000" cy="1606500"/>
          </a:xfrm>
          <a:prstGeom prst="rect">
            <a:avLst/>
          </a:prstGeom>
          <a:noFill/>
          <a:ln>
            <a:noFill/>
          </a:ln>
        </p:spPr>
        <p:txBody>
          <a:bodyPr anchorCtr="0" anchor="t" bIns="45700" lIns="91425" spcFirstLastPara="1" rIns="91425" wrap="square" tIns="45700">
            <a:noAutofit/>
          </a:bodyPr>
          <a:lstStyle/>
          <a:p>
            <a:pPr indent="-387350" lvl="0" marL="457200" rtl="0" algn="l">
              <a:lnSpc>
                <a:spcPct val="100000"/>
              </a:lnSpc>
              <a:spcBef>
                <a:spcPts val="0"/>
              </a:spcBef>
              <a:spcAft>
                <a:spcPts val="0"/>
              </a:spcAft>
              <a:buClr>
                <a:srgbClr val="000000"/>
              </a:buClr>
              <a:buSzPts val="2500"/>
              <a:buFont typeface="Lato"/>
              <a:buChar char="●"/>
            </a:pPr>
            <a:r>
              <a:rPr lang="en-US" sz="2500">
                <a:solidFill>
                  <a:srgbClr val="000000"/>
                </a:solidFill>
                <a:latin typeface="Lato"/>
                <a:ea typeface="Lato"/>
                <a:cs typeface="Lato"/>
                <a:sym typeface="Lato"/>
              </a:rPr>
              <a:t>It also increases reliability as a disruption in one network doesn’t affect other networks, and the diagnosis is easier.</a:t>
            </a:r>
            <a:endParaRPr sz="2500">
              <a:solidFill>
                <a:srgbClr val="000000"/>
              </a:solidFill>
              <a:latin typeface="Lato"/>
              <a:ea typeface="Lato"/>
              <a:cs typeface="Lato"/>
              <a:sym typeface="Lato"/>
            </a:endParaRPr>
          </a:p>
        </p:txBody>
      </p:sp>
      <p:pic>
        <p:nvPicPr>
          <p:cNvPr id="283" name="Google Shape;283;g8d6455522e_0_214"/>
          <p:cNvPicPr preferRelativeResize="0"/>
          <p:nvPr/>
        </p:nvPicPr>
        <p:blipFill rotWithShape="1">
          <a:blip r:embed="rId3">
            <a:alphaModFix/>
          </a:blip>
          <a:srcRect b="0" l="0" r="0" t="0"/>
          <a:stretch/>
        </p:blipFill>
        <p:spPr>
          <a:xfrm>
            <a:off x="734100" y="1008025"/>
            <a:ext cx="7225050" cy="3821550"/>
          </a:xfrm>
          <a:prstGeom prst="rect">
            <a:avLst/>
          </a:prstGeom>
          <a:noFill/>
          <a:ln>
            <a:noFill/>
          </a:ln>
        </p:spPr>
      </p:pic>
      <p:sp>
        <p:nvSpPr>
          <p:cNvPr id="284" name="Google Shape;284;g8d6455522e_0_21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xEl>
                                              <p:pRg end="0" st="0"/>
                                            </p:txEl>
                                          </p:spTgt>
                                        </p:tgtEl>
                                        <p:attrNameLst>
                                          <p:attrName>style.visibility</p:attrName>
                                        </p:attrNameLst>
                                      </p:cBhvr>
                                      <p:to>
                                        <p:strVal val="visible"/>
                                      </p:to>
                                    </p:set>
                                    <p:animEffect filter="fade" transition="in">
                                      <p:cBhvr>
                                        <p:cTn dur="1000"/>
                                        <p:tgtEl>
                                          <p:spTgt spid="282">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91" name="Shape 91"/>
        <p:cNvGrpSpPr/>
        <p:nvPr/>
      </p:nvGrpSpPr>
      <p:grpSpPr>
        <a:xfrm>
          <a:off x="0" y="0"/>
          <a:ext cx="0" cy="0"/>
          <a:chOff x="0" y="0"/>
          <a:chExt cx="0" cy="0"/>
        </a:xfrm>
      </p:grpSpPr>
      <p:sp>
        <p:nvSpPr>
          <p:cNvPr id="92" name="Google Shape;92;g8d6455522e_0_154"/>
          <p:cNvSpPr txBox="1"/>
          <p:nvPr>
            <p:ph idx="1" type="body"/>
          </p:nvPr>
        </p:nvSpPr>
        <p:spPr>
          <a:xfrm>
            <a:off x="0" y="1262925"/>
            <a:ext cx="2559600" cy="49341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592"/>
              </a:spcBef>
              <a:spcAft>
                <a:spcPts val="0"/>
              </a:spcAft>
              <a:buClr>
                <a:schemeClr val="dk1"/>
              </a:buClr>
              <a:buSzPts val="2960"/>
              <a:buChar char="●"/>
            </a:pPr>
            <a:r>
              <a:rPr lang="en-US" sz="2960"/>
              <a:t>It is the process by which one computer hosts the appearance of many computers.</a:t>
            </a:r>
            <a:endParaRPr/>
          </a:p>
        </p:txBody>
      </p:sp>
      <p:pic>
        <p:nvPicPr>
          <p:cNvPr id="93" name="Google Shape;93;g8d6455522e_0_154"/>
          <p:cNvPicPr preferRelativeResize="0"/>
          <p:nvPr/>
        </p:nvPicPr>
        <p:blipFill rotWithShape="1">
          <a:blip r:embed="rId3">
            <a:alphaModFix/>
          </a:blip>
          <a:srcRect b="0" l="0" r="0" t="0"/>
          <a:stretch/>
        </p:blipFill>
        <p:spPr>
          <a:xfrm>
            <a:off x="2457625" y="961950"/>
            <a:ext cx="6686369" cy="4761000"/>
          </a:xfrm>
          <a:prstGeom prst="rect">
            <a:avLst/>
          </a:prstGeom>
          <a:noFill/>
          <a:ln>
            <a:noFill/>
          </a:ln>
        </p:spPr>
      </p:pic>
      <p:sp>
        <p:nvSpPr>
          <p:cNvPr id="94" name="Google Shape;94;g8d6455522e_0_15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0" st="0"/>
                                            </p:txEl>
                                          </p:spTgt>
                                        </p:tgtEl>
                                        <p:attrNameLst>
                                          <p:attrName>style.visibility</p:attrName>
                                        </p:attrNameLst>
                                      </p:cBhvr>
                                      <p:to>
                                        <p:strVal val="visible"/>
                                      </p:to>
                                    </p:set>
                                    <p:animEffect filter="fade" transition="in">
                                      <p:cBhvr>
                                        <p:cTn dur="1000"/>
                                        <p:tgtEl>
                                          <p:spTgt spid="92">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288" name="Shape 288"/>
        <p:cNvGrpSpPr/>
        <p:nvPr/>
      </p:nvGrpSpPr>
      <p:grpSpPr>
        <a:xfrm>
          <a:off x="0" y="0"/>
          <a:ext cx="0" cy="0"/>
          <a:chOff x="0" y="0"/>
          <a:chExt cx="0" cy="0"/>
        </a:xfrm>
      </p:grpSpPr>
      <p:sp>
        <p:nvSpPr>
          <p:cNvPr id="289" name="Google Shape;289;g6ddf18d315_0_350"/>
          <p:cNvSpPr txBox="1"/>
          <p:nvPr>
            <p:ph type="ctrTitle"/>
          </p:nvPr>
        </p:nvSpPr>
        <p:spPr>
          <a:xfrm>
            <a:off x="553600" y="869325"/>
            <a:ext cx="7772400" cy="7980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0000FF"/>
              </a:buClr>
              <a:buSzPts val="4400"/>
              <a:buFont typeface="Arial"/>
              <a:buNone/>
            </a:pPr>
            <a:r>
              <a:rPr b="0" i="0" lang="en-US" sz="4400" u="none">
                <a:solidFill>
                  <a:srgbClr val="0000FF"/>
                </a:solidFill>
                <a:latin typeface="Arial"/>
                <a:ea typeface="Arial"/>
                <a:cs typeface="Arial"/>
                <a:sym typeface="Arial"/>
              </a:rPr>
              <a:t>Server Virtualization</a:t>
            </a:r>
            <a:endParaRPr/>
          </a:p>
        </p:txBody>
      </p:sp>
      <p:sp>
        <p:nvSpPr>
          <p:cNvPr id="290" name="Google Shape;290;g6ddf18d315_0_350"/>
          <p:cNvSpPr txBox="1"/>
          <p:nvPr>
            <p:ph idx="1" type="subTitle"/>
          </p:nvPr>
        </p:nvSpPr>
        <p:spPr>
          <a:xfrm>
            <a:off x="2514600" y="2590800"/>
            <a:ext cx="5153100" cy="2416500"/>
          </a:xfrm>
          <a:prstGeom prst="rect">
            <a:avLst/>
          </a:prstGeom>
          <a:noFill/>
          <a:ln>
            <a:noFill/>
          </a:ln>
        </p:spPr>
        <p:txBody>
          <a:bodyPr anchorCtr="0" anchor="t" bIns="45700" lIns="91425" spcFirstLastPara="1" rIns="91425" wrap="square" tIns="45700">
            <a:noAutofit/>
          </a:bodyPr>
          <a:lstStyle/>
          <a:p>
            <a:pPr indent="-457200" lvl="0" marL="457200" rtl="0" algn="l">
              <a:lnSpc>
                <a:spcPct val="100000"/>
              </a:lnSpc>
              <a:spcBef>
                <a:spcPts val="0"/>
              </a:spcBef>
              <a:spcAft>
                <a:spcPts val="0"/>
              </a:spcAft>
              <a:buClr>
                <a:srgbClr val="000000"/>
              </a:buClr>
              <a:buSzPts val="3000"/>
              <a:buFont typeface="Lato"/>
              <a:buChar char="•"/>
            </a:pPr>
            <a:r>
              <a:rPr i="0" lang="en-US" sz="3000" u="none">
                <a:solidFill>
                  <a:srgbClr val="000000"/>
                </a:solidFill>
                <a:latin typeface="Lato"/>
                <a:ea typeface="Lato"/>
                <a:cs typeface="Lato"/>
                <a:sym typeface="Lato"/>
              </a:rPr>
              <a:t>Software (SoftV)</a:t>
            </a:r>
            <a:endParaRPr sz="3000">
              <a:solidFill>
                <a:srgbClr val="000000"/>
              </a:solidFill>
              <a:latin typeface="Lato"/>
              <a:ea typeface="Lato"/>
              <a:cs typeface="Lato"/>
              <a:sym typeface="Lato"/>
            </a:endParaRPr>
          </a:p>
          <a:p>
            <a:pPr indent="-457200" lvl="0" marL="457200" rtl="0" algn="l">
              <a:lnSpc>
                <a:spcPct val="100000"/>
              </a:lnSpc>
              <a:spcBef>
                <a:spcPts val="520"/>
              </a:spcBef>
              <a:spcAft>
                <a:spcPts val="0"/>
              </a:spcAft>
              <a:buClr>
                <a:srgbClr val="000000"/>
              </a:buClr>
              <a:buSzPts val="3000"/>
              <a:buFont typeface="Lato"/>
              <a:buChar char="•"/>
            </a:pPr>
            <a:r>
              <a:rPr i="0" lang="en-US" sz="3000" u="none">
                <a:solidFill>
                  <a:srgbClr val="000000"/>
                </a:solidFill>
                <a:latin typeface="Lato"/>
                <a:ea typeface="Lato"/>
                <a:cs typeface="Lato"/>
                <a:sym typeface="Lato"/>
              </a:rPr>
              <a:t>Hardware (HardV)</a:t>
            </a:r>
            <a:endParaRPr sz="3000">
              <a:solidFill>
                <a:srgbClr val="000000"/>
              </a:solidFill>
              <a:latin typeface="Lato"/>
              <a:ea typeface="Lato"/>
              <a:cs typeface="Lato"/>
              <a:sym typeface="Lato"/>
            </a:endParaRPr>
          </a:p>
          <a:p>
            <a:pPr indent="0" lvl="0" marL="0" rtl="0" algn="ctr">
              <a:lnSpc>
                <a:spcPct val="100000"/>
              </a:lnSpc>
              <a:spcBef>
                <a:spcPts val="520"/>
              </a:spcBef>
              <a:spcAft>
                <a:spcPts val="0"/>
              </a:spcAft>
              <a:buSzPts val="2600"/>
              <a:buNone/>
            </a:pPr>
            <a:r>
              <a:t/>
            </a:r>
            <a:endParaRPr i="0" sz="3000" u="none">
              <a:solidFill>
                <a:srgbClr val="000000"/>
              </a:solidFill>
              <a:latin typeface="Lato"/>
              <a:ea typeface="Lato"/>
              <a:cs typeface="Lato"/>
              <a:sym typeface="Lato"/>
            </a:endParaRPr>
          </a:p>
        </p:txBody>
      </p:sp>
      <p:sp>
        <p:nvSpPr>
          <p:cNvPr id="291" name="Google Shape;291;g6ddf18d315_0_350"/>
          <p:cNvSpPr txBox="1"/>
          <p:nvPr>
            <p:ph idx="12" type="sldNum"/>
          </p:nvPr>
        </p:nvSpPr>
        <p:spPr>
          <a:xfrm>
            <a:off x="8497999" y="6251679"/>
            <a:ext cx="548700" cy="524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295" name="Shape 295"/>
        <p:cNvGrpSpPr/>
        <p:nvPr/>
      </p:nvGrpSpPr>
      <p:grpSpPr>
        <a:xfrm>
          <a:off x="0" y="0"/>
          <a:ext cx="0" cy="0"/>
          <a:chOff x="0" y="0"/>
          <a:chExt cx="0" cy="0"/>
        </a:xfrm>
      </p:grpSpPr>
      <p:sp>
        <p:nvSpPr>
          <p:cNvPr id="296" name="Google Shape;296;g6ddf18d315_0_521"/>
          <p:cNvSpPr txBox="1"/>
          <p:nvPr>
            <p:ph type="title"/>
          </p:nvPr>
        </p:nvSpPr>
        <p:spPr>
          <a:xfrm>
            <a:off x="457200" y="124225"/>
            <a:ext cx="8229600" cy="883800"/>
          </a:xfrm>
          <a:prstGeom prst="rect">
            <a:avLst/>
          </a:prstGeom>
          <a:noFill/>
          <a:ln>
            <a:noFill/>
          </a:ln>
        </p:spPr>
        <p:txBody>
          <a:bodyPr anchorCtr="0" anchor="ctr" bIns="45700" lIns="91425" spcFirstLastPara="1" rIns="91425" wrap="square" tIns="45700">
            <a:noAutofit/>
          </a:bodyPr>
          <a:lstStyle/>
          <a:p>
            <a:pPr indent="457200" lvl="0" marL="914400" rtl="0" algn="l">
              <a:lnSpc>
                <a:spcPct val="100000"/>
              </a:lnSpc>
              <a:spcBef>
                <a:spcPts val="0"/>
              </a:spcBef>
              <a:spcAft>
                <a:spcPts val="0"/>
              </a:spcAft>
              <a:buClr>
                <a:schemeClr val="dk1"/>
              </a:buClr>
              <a:buSzPts val="4400"/>
              <a:buFont typeface="Calibri"/>
              <a:buNone/>
            </a:pPr>
            <a:r>
              <a:rPr lang="en-US" sz="4400">
                <a:latin typeface="Lato"/>
                <a:ea typeface="Lato"/>
                <a:cs typeface="Lato"/>
                <a:sym typeface="Lato"/>
              </a:rPr>
              <a:t>Software Virtualization</a:t>
            </a:r>
            <a:endParaRPr sz="4400">
              <a:latin typeface="Lato"/>
              <a:ea typeface="Lato"/>
              <a:cs typeface="Lato"/>
              <a:sym typeface="Lato"/>
            </a:endParaRPr>
          </a:p>
        </p:txBody>
      </p:sp>
      <p:sp>
        <p:nvSpPr>
          <p:cNvPr id="297" name="Google Shape;297;g6ddf18d315_0_521"/>
          <p:cNvSpPr txBox="1"/>
          <p:nvPr>
            <p:ph idx="1" type="body"/>
          </p:nvPr>
        </p:nvSpPr>
        <p:spPr>
          <a:xfrm>
            <a:off x="214825" y="1008025"/>
            <a:ext cx="8691000" cy="5659800"/>
          </a:xfrm>
          <a:prstGeom prst="rect">
            <a:avLst/>
          </a:prstGeom>
          <a:noFill/>
          <a:ln>
            <a:noFill/>
          </a:ln>
        </p:spPr>
        <p:txBody>
          <a:bodyPr anchorCtr="0" anchor="t" bIns="45700" lIns="91425" spcFirstLastPara="1" rIns="91425" wrap="square" tIns="45700">
            <a:noAutofit/>
          </a:bodyPr>
          <a:lstStyle/>
          <a:p>
            <a:pPr indent="-387350" lvl="0" marL="457200" rtl="0" algn="l">
              <a:lnSpc>
                <a:spcPct val="100000"/>
              </a:lnSpc>
              <a:spcBef>
                <a:spcPts val="0"/>
              </a:spcBef>
              <a:spcAft>
                <a:spcPts val="0"/>
              </a:spcAft>
              <a:buClr>
                <a:srgbClr val="000000"/>
              </a:buClr>
              <a:buSzPts val="2500"/>
              <a:buChar char="●"/>
            </a:pPr>
            <a:r>
              <a:rPr lang="en-US" sz="2500">
                <a:solidFill>
                  <a:srgbClr val="000000"/>
                </a:solidFill>
              </a:rPr>
              <a:t>Software Virtualization involves the creation of an operation of multiple virtual environments on the host machine. </a:t>
            </a:r>
            <a:endParaRPr sz="2500">
              <a:solidFill>
                <a:srgbClr val="000000"/>
              </a:solidFill>
            </a:endParaRPr>
          </a:p>
          <a:p>
            <a:pPr indent="-387350" lvl="0" marL="457200" rtl="0" algn="l">
              <a:lnSpc>
                <a:spcPct val="100000"/>
              </a:lnSpc>
              <a:spcBef>
                <a:spcPts val="0"/>
              </a:spcBef>
              <a:spcAft>
                <a:spcPts val="0"/>
              </a:spcAft>
              <a:buClr>
                <a:srgbClr val="000000"/>
              </a:buClr>
              <a:buSzPts val="2500"/>
              <a:buChar char="●"/>
            </a:pPr>
            <a:r>
              <a:rPr lang="en-US" sz="2500">
                <a:solidFill>
                  <a:srgbClr val="000000"/>
                </a:solidFill>
              </a:rPr>
              <a:t>It creates a computer system complete with hardware that lets the guest operating system to run. </a:t>
            </a:r>
            <a:endParaRPr sz="2500">
              <a:solidFill>
                <a:srgbClr val="000000"/>
              </a:solidFill>
            </a:endParaRPr>
          </a:p>
          <a:p>
            <a:pPr indent="-387350" lvl="0" marL="457200" rtl="0" algn="l">
              <a:lnSpc>
                <a:spcPct val="100000"/>
              </a:lnSpc>
              <a:spcBef>
                <a:spcPts val="0"/>
              </a:spcBef>
              <a:spcAft>
                <a:spcPts val="0"/>
              </a:spcAft>
              <a:buClr>
                <a:srgbClr val="000000"/>
              </a:buClr>
              <a:buSzPts val="2500"/>
              <a:buChar char="●"/>
            </a:pPr>
            <a:r>
              <a:rPr lang="en-US" sz="2500">
                <a:solidFill>
                  <a:srgbClr val="000000"/>
                </a:solidFill>
              </a:rPr>
              <a:t>For example, it lets you run Android OS on a host machine natively using a Microsoft Windows OS, utilizing the same hardware as the host machine does.</a:t>
            </a:r>
            <a:endParaRPr sz="2500">
              <a:solidFill>
                <a:srgbClr val="000000"/>
              </a:solidFill>
            </a:endParaRPr>
          </a:p>
          <a:p>
            <a:pPr indent="0" lvl="0" marL="457200" rtl="0" algn="l">
              <a:lnSpc>
                <a:spcPct val="100000"/>
              </a:lnSpc>
              <a:spcBef>
                <a:spcPts val="3000"/>
              </a:spcBef>
              <a:spcAft>
                <a:spcPts val="3800"/>
              </a:spcAft>
              <a:buSzPts val="1800"/>
              <a:buNone/>
            </a:pPr>
            <a:r>
              <a:t/>
            </a:r>
            <a:endParaRPr sz="2500">
              <a:solidFill>
                <a:srgbClr val="000000"/>
              </a:solidFill>
            </a:endParaRPr>
          </a:p>
        </p:txBody>
      </p:sp>
      <p:sp>
        <p:nvSpPr>
          <p:cNvPr id="298" name="Google Shape;298;g6ddf18d315_0_52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302" name="Shape 302"/>
        <p:cNvGrpSpPr/>
        <p:nvPr/>
      </p:nvGrpSpPr>
      <p:grpSpPr>
        <a:xfrm>
          <a:off x="0" y="0"/>
          <a:ext cx="0" cy="0"/>
          <a:chOff x="0" y="0"/>
          <a:chExt cx="0" cy="0"/>
        </a:xfrm>
      </p:grpSpPr>
      <p:sp>
        <p:nvSpPr>
          <p:cNvPr id="303" name="Google Shape;303;g8d6455522e_0_256"/>
          <p:cNvSpPr txBox="1"/>
          <p:nvPr>
            <p:ph type="title"/>
          </p:nvPr>
        </p:nvSpPr>
        <p:spPr>
          <a:xfrm>
            <a:off x="457200" y="124225"/>
            <a:ext cx="8229600" cy="883800"/>
          </a:xfrm>
          <a:prstGeom prst="rect">
            <a:avLst/>
          </a:prstGeom>
          <a:noFill/>
          <a:ln>
            <a:noFill/>
          </a:ln>
        </p:spPr>
        <p:txBody>
          <a:bodyPr anchorCtr="0" anchor="ctr" bIns="45700" lIns="91425" spcFirstLastPara="1" rIns="91425" wrap="square" tIns="45700">
            <a:noAutofit/>
          </a:bodyPr>
          <a:lstStyle/>
          <a:p>
            <a:pPr indent="457200" lvl="0" marL="914400" rtl="0" algn="l">
              <a:lnSpc>
                <a:spcPct val="100000"/>
              </a:lnSpc>
              <a:spcBef>
                <a:spcPts val="0"/>
              </a:spcBef>
              <a:spcAft>
                <a:spcPts val="0"/>
              </a:spcAft>
              <a:buClr>
                <a:schemeClr val="dk1"/>
              </a:buClr>
              <a:buSzPts val="4400"/>
              <a:buFont typeface="Calibri"/>
              <a:buNone/>
            </a:pPr>
            <a:r>
              <a:rPr lang="en-US" sz="4400">
                <a:latin typeface="Lato"/>
                <a:ea typeface="Lato"/>
                <a:cs typeface="Lato"/>
                <a:sym typeface="Lato"/>
              </a:rPr>
              <a:t>Software Virtualization</a:t>
            </a:r>
            <a:endParaRPr sz="4400">
              <a:latin typeface="Lato"/>
              <a:ea typeface="Lato"/>
              <a:cs typeface="Lato"/>
              <a:sym typeface="Lato"/>
            </a:endParaRPr>
          </a:p>
        </p:txBody>
      </p:sp>
      <p:sp>
        <p:nvSpPr>
          <p:cNvPr id="304" name="Google Shape;304;g8d6455522e_0_256"/>
          <p:cNvSpPr txBox="1"/>
          <p:nvPr>
            <p:ph idx="1" type="body"/>
          </p:nvPr>
        </p:nvSpPr>
        <p:spPr>
          <a:xfrm>
            <a:off x="214825" y="1008025"/>
            <a:ext cx="8691000" cy="5659800"/>
          </a:xfrm>
          <a:prstGeom prst="rect">
            <a:avLst/>
          </a:prstGeom>
          <a:noFill/>
          <a:ln>
            <a:noFill/>
          </a:ln>
        </p:spPr>
        <p:txBody>
          <a:bodyPr anchorCtr="0" anchor="t" bIns="45700" lIns="91425" spcFirstLastPara="1" rIns="91425" wrap="square" tIns="45700">
            <a:noAutofit/>
          </a:bodyPr>
          <a:lstStyle/>
          <a:p>
            <a:pPr indent="0" lvl="0" marL="457200" rtl="0" algn="l">
              <a:lnSpc>
                <a:spcPct val="100000"/>
              </a:lnSpc>
              <a:spcBef>
                <a:spcPts val="0"/>
              </a:spcBef>
              <a:spcAft>
                <a:spcPts val="0"/>
              </a:spcAft>
              <a:buSzPts val="1800"/>
              <a:buNone/>
            </a:pPr>
            <a:r>
              <a:rPr b="1" lang="en-US" sz="2500">
                <a:solidFill>
                  <a:srgbClr val="000000"/>
                </a:solidFill>
              </a:rPr>
              <a:t>Subtypes:</a:t>
            </a:r>
            <a:endParaRPr b="1" sz="2500">
              <a:solidFill>
                <a:srgbClr val="000000"/>
              </a:solidFill>
            </a:endParaRPr>
          </a:p>
          <a:p>
            <a:pPr indent="-387350" lvl="0" marL="457200" rtl="0" algn="l">
              <a:lnSpc>
                <a:spcPct val="100000"/>
              </a:lnSpc>
              <a:spcBef>
                <a:spcPts val="1100"/>
              </a:spcBef>
              <a:spcAft>
                <a:spcPts val="0"/>
              </a:spcAft>
              <a:buClr>
                <a:srgbClr val="000000"/>
              </a:buClr>
              <a:buSzPts val="2500"/>
              <a:buChar char="●"/>
            </a:pPr>
            <a:r>
              <a:rPr b="1" lang="en-US" sz="2500">
                <a:solidFill>
                  <a:srgbClr val="0000FF"/>
                </a:solidFill>
              </a:rPr>
              <a:t>Operating System Virtualization</a:t>
            </a:r>
            <a:r>
              <a:rPr b="1" lang="en-US" sz="2500">
                <a:solidFill>
                  <a:srgbClr val="000000"/>
                </a:solidFill>
              </a:rPr>
              <a:t> </a:t>
            </a:r>
            <a:r>
              <a:rPr lang="en-US" sz="2500">
                <a:solidFill>
                  <a:srgbClr val="000000"/>
                </a:solidFill>
              </a:rPr>
              <a:t>– hosting multiple OS on the native OS</a:t>
            </a:r>
            <a:endParaRPr sz="2500">
              <a:solidFill>
                <a:srgbClr val="000000"/>
              </a:solidFill>
            </a:endParaRPr>
          </a:p>
          <a:p>
            <a:pPr indent="-387350" lvl="0" marL="457200" rtl="0" algn="l">
              <a:lnSpc>
                <a:spcPct val="100000"/>
              </a:lnSpc>
              <a:spcBef>
                <a:spcPts val="0"/>
              </a:spcBef>
              <a:spcAft>
                <a:spcPts val="0"/>
              </a:spcAft>
              <a:buClr>
                <a:srgbClr val="000000"/>
              </a:buClr>
              <a:buSzPts val="2500"/>
              <a:buFont typeface="Calibri"/>
              <a:buChar char="●"/>
            </a:pPr>
            <a:r>
              <a:rPr b="1" lang="en-US" sz="2500">
                <a:solidFill>
                  <a:srgbClr val="0000FF"/>
                </a:solidFill>
              </a:rPr>
              <a:t>Application Virtualization</a:t>
            </a:r>
            <a:r>
              <a:rPr lang="en-US" sz="2500">
                <a:solidFill>
                  <a:srgbClr val="0000FF"/>
                </a:solidFill>
              </a:rPr>
              <a:t> </a:t>
            </a:r>
            <a:r>
              <a:rPr lang="en-US" sz="2500">
                <a:solidFill>
                  <a:srgbClr val="000000"/>
                </a:solidFill>
              </a:rPr>
              <a:t>– hosting individual applications in a virtual environment separate from the native OS</a:t>
            </a:r>
            <a:endParaRPr sz="2500">
              <a:solidFill>
                <a:srgbClr val="000000"/>
              </a:solidFill>
            </a:endParaRPr>
          </a:p>
          <a:p>
            <a:pPr indent="-387350" lvl="0" marL="457200" rtl="0" algn="l">
              <a:lnSpc>
                <a:spcPct val="100000"/>
              </a:lnSpc>
              <a:spcBef>
                <a:spcPts val="0"/>
              </a:spcBef>
              <a:spcAft>
                <a:spcPts val="0"/>
              </a:spcAft>
              <a:buClr>
                <a:srgbClr val="000000"/>
              </a:buClr>
              <a:buSzPts val="2500"/>
              <a:buFont typeface="Calibri"/>
              <a:buChar char="●"/>
            </a:pPr>
            <a:r>
              <a:rPr b="1" lang="en-US" sz="2500">
                <a:solidFill>
                  <a:srgbClr val="0000FF"/>
                </a:solidFill>
              </a:rPr>
              <a:t>Service Virtualization</a:t>
            </a:r>
            <a:r>
              <a:rPr lang="en-US" sz="2500">
                <a:solidFill>
                  <a:srgbClr val="000000"/>
                </a:solidFill>
              </a:rPr>
              <a:t> – hosting specific processes and services related to a particular application</a:t>
            </a:r>
            <a:endParaRPr sz="2500">
              <a:solidFill>
                <a:srgbClr val="000000"/>
              </a:solidFill>
            </a:endParaRPr>
          </a:p>
        </p:txBody>
      </p:sp>
      <p:sp>
        <p:nvSpPr>
          <p:cNvPr id="305" name="Google Shape;305;g8d6455522e_0_25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309" name="Shape 309"/>
        <p:cNvGrpSpPr/>
        <p:nvPr/>
      </p:nvGrpSpPr>
      <p:grpSpPr>
        <a:xfrm>
          <a:off x="0" y="0"/>
          <a:ext cx="0" cy="0"/>
          <a:chOff x="0" y="0"/>
          <a:chExt cx="0" cy="0"/>
        </a:xfrm>
      </p:grpSpPr>
      <p:sp>
        <p:nvSpPr>
          <p:cNvPr id="310" name="Google Shape;310;g6ddf18d315_0_140"/>
          <p:cNvSpPr txBox="1"/>
          <p:nvPr>
            <p:ph type="title"/>
          </p:nvPr>
        </p:nvSpPr>
        <p:spPr>
          <a:xfrm>
            <a:off x="-76200" y="60300"/>
            <a:ext cx="9296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FF"/>
              </a:buClr>
              <a:buSzPts val="4000"/>
              <a:buFont typeface="Arial"/>
              <a:buNone/>
            </a:pPr>
            <a:r>
              <a:rPr b="0" i="0" lang="en-US" sz="4000" u="none">
                <a:solidFill>
                  <a:srgbClr val="0000FF"/>
                </a:solidFill>
                <a:latin typeface="Arial"/>
                <a:ea typeface="Arial"/>
                <a:cs typeface="Arial"/>
                <a:sym typeface="Arial"/>
              </a:rPr>
              <a:t>SoftV Server Virtualization Architecture</a:t>
            </a:r>
            <a:endParaRPr/>
          </a:p>
        </p:txBody>
      </p:sp>
      <p:sp>
        <p:nvSpPr>
          <p:cNvPr id="311" name="Google Shape;311;g6ddf18d315_0_140"/>
          <p:cNvSpPr txBox="1"/>
          <p:nvPr/>
        </p:nvSpPr>
        <p:spPr>
          <a:xfrm>
            <a:off x="2226450" y="4734075"/>
            <a:ext cx="3886200" cy="366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12" name="Google Shape;312;g6ddf18d315_0_140"/>
          <p:cNvSpPr txBox="1"/>
          <p:nvPr/>
        </p:nvSpPr>
        <p:spPr>
          <a:xfrm>
            <a:off x="1921650" y="4353075"/>
            <a:ext cx="5486400" cy="366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13" name="Google Shape;313;g6ddf18d315_0_140"/>
          <p:cNvSpPr txBox="1"/>
          <p:nvPr/>
        </p:nvSpPr>
        <p:spPr>
          <a:xfrm>
            <a:off x="929462" y="4915050"/>
            <a:ext cx="7313700" cy="685800"/>
          </a:xfrm>
          <a:prstGeom prst="rect">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14" name="Google Shape;314;g6ddf18d315_0_140"/>
          <p:cNvSpPr txBox="1"/>
          <p:nvPr/>
        </p:nvSpPr>
        <p:spPr>
          <a:xfrm>
            <a:off x="929462" y="4137175"/>
            <a:ext cx="7313700" cy="685800"/>
          </a:xfrm>
          <a:prstGeom prst="rect">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15" name="Google Shape;315;g6ddf18d315_0_140"/>
          <p:cNvSpPr txBox="1"/>
          <p:nvPr/>
        </p:nvSpPr>
        <p:spPr>
          <a:xfrm>
            <a:off x="1388250" y="5038875"/>
            <a:ext cx="6248400" cy="36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Quattrocento Sans"/>
              <a:buNone/>
            </a:pPr>
            <a:r>
              <a:rPr b="0" i="0" lang="en-US" sz="1800" u="none" cap="none" strike="noStrike">
                <a:solidFill>
                  <a:schemeClr val="dk1"/>
                </a:solidFill>
                <a:latin typeface="Quattrocento Sans"/>
                <a:ea typeface="Quattrocento Sans"/>
                <a:cs typeface="Quattrocento Sans"/>
                <a:sym typeface="Quattrocento Sans"/>
              </a:rPr>
              <a:t>Hardware</a:t>
            </a:r>
            <a:endParaRPr b="0" i="0" sz="1400" u="none" cap="none" strike="noStrike">
              <a:solidFill>
                <a:srgbClr val="000000"/>
              </a:solidFill>
              <a:latin typeface="Arial"/>
              <a:ea typeface="Arial"/>
              <a:cs typeface="Arial"/>
              <a:sym typeface="Arial"/>
            </a:endParaRPr>
          </a:p>
        </p:txBody>
      </p:sp>
      <p:sp>
        <p:nvSpPr>
          <p:cNvPr id="316" name="Google Shape;316;g6ddf18d315_0_140"/>
          <p:cNvSpPr txBox="1"/>
          <p:nvPr/>
        </p:nvSpPr>
        <p:spPr>
          <a:xfrm>
            <a:off x="1464450" y="4276875"/>
            <a:ext cx="6172200" cy="36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Quattrocento Sans"/>
              <a:buNone/>
            </a:pPr>
            <a:r>
              <a:rPr b="0" i="0" lang="en-US" sz="1800" u="none" cap="none" strike="noStrike">
                <a:solidFill>
                  <a:schemeClr val="dk1"/>
                </a:solidFill>
                <a:latin typeface="Quattrocento Sans"/>
                <a:ea typeface="Quattrocento Sans"/>
                <a:cs typeface="Quattrocento Sans"/>
                <a:sym typeface="Quattrocento Sans"/>
              </a:rPr>
              <a:t>Host OS(Server Products)</a:t>
            </a:r>
            <a:endParaRPr b="0" i="0" sz="1400" u="none" cap="none" strike="noStrike">
              <a:solidFill>
                <a:srgbClr val="000000"/>
              </a:solidFill>
              <a:latin typeface="Arial"/>
              <a:ea typeface="Arial"/>
              <a:cs typeface="Arial"/>
              <a:sym typeface="Arial"/>
            </a:endParaRPr>
          </a:p>
        </p:txBody>
      </p:sp>
      <p:sp>
        <p:nvSpPr>
          <p:cNvPr id="317" name="Google Shape;317;g6ddf18d315_0_140"/>
          <p:cNvSpPr txBox="1"/>
          <p:nvPr/>
        </p:nvSpPr>
        <p:spPr>
          <a:xfrm>
            <a:off x="929462" y="3362475"/>
            <a:ext cx="7313700" cy="685800"/>
          </a:xfrm>
          <a:prstGeom prst="rect">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18" name="Google Shape;318;g6ddf18d315_0_140"/>
          <p:cNvSpPr txBox="1"/>
          <p:nvPr/>
        </p:nvSpPr>
        <p:spPr>
          <a:xfrm>
            <a:off x="1273950" y="3475187"/>
            <a:ext cx="6705600" cy="460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Quattrocento Sans"/>
              <a:buNone/>
            </a:pPr>
            <a:r>
              <a:rPr b="1" i="0" lang="en-US" sz="2400" u="none" cap="none" strike="noStrike">
                <a:solidFill>
                  <a:schemeClr val="dk1"/>
                </a:solidFill>
                <a:latin typeface="Quattrocento Sans"/>
                <a:ea typeface="Quattrocento Sans"/>
                <a:cs typeface="Quattrocento Sans"/>
                <a:sym typeface="Quattrocento Sans"/>
              </a:rPr>
              <a:t>Virtual Machine Manager</a:t>
            </a:r>
            <a:r>
              <a:rPr b="0" i="0" lang="en-US" sz="2400" u="none" cap="none" strike="noStrike">
                <a:solidFill>
                  <a:schemeClr val="dk1"/>
                </a:solidFill>
                <a:latin typeface="Quattrocento Sans"/>
                <a:ea typeface="Quattrocento Sans"/>
                <a:cs typeface="Quattrocento Sans"/>
                <a:sym typeface="Quattrocento Sans"/>
              </a:rPr>
              <a:t>(Server Products)</a:t>
            </a:r>
            <a:endParaRPr b="0" i="0" sz="1400" u="none" cap="none" strike="noStrike">
              <a:solidFill>
                <a:srgbClr val="000000"/>
              </a:solidFill>
              <a:latin typeface="Arial"/>
              <a:ea typeface="Arial"/>
              <a:cs typeface="Arial"/>
              <a:sym typeface="Arial"/>
            </a:endParaRPr>
          </a:p>
        </p:txBody>
      </p:sp>
      <p:sp>
        <p:nvSpPr>
          <p:cNvPr id="319" name="Google Shape;319;g6ddf18d315_0_140"/>
          <p:cNvSpPr txBox="1"/>
          <p:nvPr/>
        </p:nvSpPr>
        <p:spPr>
          <a:xfrm>
            <a:off x="931050" y="1533675"/>
            <a:ext cx="2286000" cy="1600200"/>
          </a:xfrm>
          <a:prstGeom prst="rect">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20" name="Google Shape;320;g6ddf18d315_0_140"/>
          <p:cNvSpPr txBox="1"/>
          <p:nvPr/>
        </p:nvSpPr>
        <p:spPr>
          <a:xfrm>
            <a:off x="3444062" y="1532087"/>
            <a:ext cx="2286000" cy="1600200"/>
          </a:xfrm>
          <a:prstGeom prst="rect">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21" name="Google Shape;321;g6ddf18d315_0_140"/>
          <p:cNvSpPr txBox="1"/>
          <p:nvPr/>
        </p:nvSpPr>
        <p:spPr>
          <a:xfrm>
            <a:off x="5957075" y="1532087"/>
            <a:ext cx="2286000" cy="1600200"/>
          </a:xfrm>
          <a:prstGeom prst="rect">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cxnSp>
        <p:nvCxnSpPr>
          <p:cNvPr id="322" name="Google Shape;322;g6ddf18d315_0_140"/>
          <p:cNvCxnSpPr/>
          <p:nvPr/>
        </p:nvCxnSpPr>
        <p:spPr>
          <a:xfrm>
            <a:off x="929462" y="2676675"/>
            <a:ext cx="2286000" cy="0"/>
          </a:xfrm>
          <a:prstGeom prst="straightConnector1">
            <a:avLst/>
          </a:prstGeom>
          <a:noFill/>
          <a:ln cap="flat" cmpd="sng" w="9525">
            <a:solidFill>
              <a:schemeClr val="dk1"/>
            </a:solidFill>
            <a:prstDash val="solid"/>
            <a:miter lim="800000"/>
            <a:headEnd len="sm" w="sm" type="none"/>
            <a:tailEnd len="sm" w="sm" type="none"/>
          </a:ln>
        </p:spPr>
      </p:cxnSp>
      <p:sp>
        <p:nvSpPr>
          <p:cNvPr id="323" name="Google Shape;323;g6ddf18d315_0_140"/>
          <p:cNvSpPr txBox="1"/>
          <p:nvPr/>
        </p:nvSpPr>
        <p:spPr>
          <a:xfrm>
            <a:off x="1083450" y="2752875"/>
            <a:ext cx="1981200" cy="366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24" name="Google Shape;324;g6ddf18d315_0_140"/>
          <p:cNvSpPr txBox="1"/>
          <p:nvPr/>
        </p:nvSpPr>
        <p:spPr>
          <a:xfrm>
            <a:off x="1083450" y="2721125"/>
            <a:ext cx="2057400" cy="33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rPr b="1" i="0" lang="en-US" sz="1600" u="none" cap="none" strike="noStrike">
                <a:solidFill>
                  <a:schemeClr val="dk1"/>
                </a:solidFill>
                <a:latin typeface="Quattrocento Sans"/>
                <a:ea typeface="Quattrocento Sans"/>
                <a:cs typeface="Quattrocento Sans"/>
                <a:sym typeface="Quattrocento Sans"/>
              </a:rPr>
              <a:t>Virtual Machine</a:t>
            </a:r>
            <a:endParaRPr b="0" i="0" sz="1400" u="none" cap="none" strike="noStrike">
              <a:solidFill>
                <a:srgbClr val="000000"/>
              </a:solidFill>
              <a:latin typeface="Arial"/>
              <a:ea typeface="Arial"/>
              <a:cs typeface="Arial"/>
              <a:sym typeface="Arial"/>
            </a:endParaRPr>
          </a:p>
        </p:txBody>
      </p:sp>
      <p:sp>
        <p:nvSpPr>
          <p:cNvPr id="325" name="Google Shape;325;g6ddf18d315_0_140"/>
          <p:cNvSpPr txBox="1"/>
          <p:nvPr/>
        </p:nvSpPr>
        <p:spPr>
          <a:xfrm>
            <a:off x="5842775" y="2081362"/>
            <a:ext cx="2514600" cy="581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rPr b="0" i="0" lang="en-US" sz="1600" u="none" cap="none" strike="noStrike">
                <a:solidFill>
                  <a:schemeClr val="dk1"/>
                </a:solidFill>
                <a:latin typeface="Quattrocento Sans"/>
                <a:ea typeface="Quattrocento Sans"/>
                <a:cs typeface="Quattrocento Sans"/>
                <a:sym typeface="Quattrocento Sans"/>
              </a:rPr>
              <a:t>Guest OS</a:t>
            </a:r>
            <a:br>
              <a:rPr b="0" i="0" lang="en-US" sz="1600" u="none" cap="none" strike="noStrike">
                <a:solidFill>
                  <a:schemeClr val="dk1"/>
                </a:solidFill>
                <a:latin typeface="Quattrocento Sans"/>
                <a:ea typeface="Quattrocento Sans"/>
                <a:cs typeface="Quattrocento Sans"/>
                <a:sym typeface="Quattrocento Sans"/>
              </a:rPr>
            </a:br>
            <a:r>
              <a:rPr b="0" i="0" lang="en-US" sz="1600" u="none" cap="none" strike="noStrike">
                <a:solidFill>
                  <a:schemeClr val="dk1"/>
                </a:solidFill>
                <a:latin typeface="Quattrocento Sans"/>
                <a:ea typeface="Quattrocento Sans"/>
                <a:cs typeface="Quattrocento Sans"/>
                <a:sym typeface="Quattrocento Sans"/>
              </a:rPr>
              <a:t>(VMware ESX)</a:t>
            </a:r>
            <a:endParaRPr b="0" i="0" sz="1400" u="none" cap="none" strike="noStrike">
              <a:solidFill>
                <a:srgbClr val="000000"/>
              </a:solidFill>
              <a:latin typeface="Arial"/>
              <a:ea typeface="Arial"/>
              <a:cs typeface="Arial"/>
              <a:sym typeface="Arial"/>
            </a:endParaRPr>
          </a:p>
        </p:txBody>
      </p:sp>
      <p:sp>
        <p:nvSpPr>
          <p:cNvPr id="326" name="Google Shape;326;g6ddf18d315_0_140"/>
          <p:cNvSpPr txBox="1"/>
          <p:nvPr/>
        </p:nvSpPr>
        <p:spPr>
          <a:xfrm>
            <a:off x="3598050" y="1668612"/>
            <a:ext cx="1905000" cy="33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rPr b="0" i="0" lang="en-US" sz="1600" u="none" cap="none" strike="noStrike">
                <a:solidFill>
                  <a:schemeClr val="dk1"/>
                </a:solidFill>
                <a:latin typeface="Quattrocento Sans"/>
                <a:ea typeface="Quattrocento Sans"/>
                <a:cs typeface="Quattrocento Sans"/>
                <a:sym typeface="Quattrocento Sans"/>
              </a:rPr>
              <a:t>Applications</a:t>
            </a:r>
            <a:endParaRPr b="0" i="0" sz="1400" u="none" cap="none" strike="noStrike">
              <a:solidFill>
                <a:srgbClr val="000000"/>
              </a:solidFill>
              <a:latin typeface="Arial"/>
              <a:ea typeface="Arial"/>
              <a:cs typeface="Arial"/>
              <a:sym typeface="Arial"/>
            </a:endParaRPr>
          </a:p>
        </p:txBody>
      </p:sp>
      <p:sp>
        <p:nvSpPr>
          <p:cNvPr id="327" name="Google Shape;327;g6ddf18d315_0_140"/>
          <p:cNvSpPr txBox="1"/>
          <p:nvPr/>
        </p:nvSpPr>
        <p:spPr>
          <a:xfrm>
            <a:off x="3559950" y="2719537"/>
            <a:ext cx="2133600" cy="33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rPr b="1" i="0" lang="en-US" sz="1600" u="none" cap="none" strike="noStrike">
                <a:solidFill>
                  <a:schemeClr val="dk1"/>
                </a:solidFill>
                <a:latin typeface="Quattrocento Sans"/>
                <a:ea typeface="Quattrocento Sans"/>
                <a:cs typeface="Quattrocento Sans"/>
                <a:sym typeface="Quattrocento Sans"/>
              </a:rPr>
              <a:t>Virtual Machine</a:t>
            </a:r>
            <a:endParaRPr b="0" i="0" sz="1400" u="none" cap="none" strike="noStrike">
              <a:solidFill>
                <a:srgbClr val="000000"/>
              </a:solidFill>
              <a:latin typeface="Arial"/>
              <a:ea typeface="Arial"/>
              <a:cs typeface="Arial"/>
              <a:sym typeface="Arial"/>
            </a:endParaRPr>
          </a:p>
        </p:txBody>
      </p:sp>
      <p:sp>
        <p:nvSpPr>
          <p:cNvPr id="328" name="Google Shape;328;g6ddf18d315_0_140"/>
          <p:cNvSpPr txBox="1"/>
          <p:nvPr/>
        </p:nvSpPr>
        <p:spPr>
          <a:xfrm>
            <a:off x="6068200" y="2721125"/>
            <a:ext cx="2133600" cy="33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rPr b="1" i="0" lang="en-US" sz="1600" u="none" cap="none" strike="noStrike">
                <a:solidFill>
                  <a:schemeClr val="dk1"/>
                </a:solidFill>
                <a:latin typeface="Quattrocento Sans"/>
                <a:ea typeface="Quattrocento Sans"/>
                <a:cs typeface="Quattrocento Sans"/>
                <a:sym typeface="Quattrocento Sans"/>
              </a:rPr>
              <a:t>Virtual Machine</a:t>
            </a:r>
            <a:endParaRPr b="0" i="0" sz="1400" u="none" cap="none" strike="noStrike">
              <a:solidFill>
                <a:srgbClr val="000000"/>
              </a:solidFill>
              <a:latin typeface="Arial"/>
              <a:ea typeface="Arial"/>
              <a:cs typeface="Arial"/>
              <a:sym typeface="Arial"/>
            </a:endParaRPr>
          </a:p>
        </p:txBody>
      </p:sp>
      <p:cxnSp>
        <p:nvCxnSpPr>
          <p:cNvPr id="329" name="Google Shape;329;g6ddf18d315_0_140"/>
          <p:cNvCxnSpPr/>
          <p:nvPr/>
        </p:nvCxnSpPr>
        <p:spPr>
          <a:xfrm>
            <a:off x="3444062" y="2676675"/>
            <a:ext cx="2286000" cy="0"/>
          </a:xfrm>
          <a:prstGeom prst="straightConnector1">
            <a:avLst/>
          </a:prstGeom>
          <a:noFill/>
          <a:ln cap="flat" cmpd="sng" w="9525">
            <a:solidFill>
              <a:schemeClr val="dk1"/>
            </a:solidFill>
            <a:prstDash val="solid"/>
            <a:miter lim="800000"/>
            <a:headEnd len="sm" w="sm" type="none"/>
            <a:tailEnd len="sm" w="sm" type="none"/>
          </a:ln>
        </p:spPr>
      </p:cxnSp>
      <p:cxnSp>
        <p:nvCxnSpPr>
          <p:cNvPr id="330" name="Google Shape;330;g6ddf18d315_0_140"/>
          <p:cNvCxnSpPr/>
          <p:nvPr/>
        </p:nvCxnSpPr>
        <p:spPr>
          <a:xfrm>
            <a:off x="5957075" y="2676675"/>
            <a:ext cx="2286000" cy="0"/>
          </a:xfrm>
          <a:prstGeom prst="straightConnector1">
            <a:avLst/>
          </a:prstGeom>
          <a:noFill/>
          <a:ln cap="flat" cmpd="sng" w="9525">
            <a:solidFill>
              <a:schemeClr val="dk1"/>
            </a:solidFill>
            <a:prstDash val="solid"/>
            <a:miter lim="800000"/>
            <a:headEnd len="sm" w="sm" type="none"/>
            <a:tailEnd len="sm" w="sm" type="none"/>
          </a:ln>
        </p:spPr>
      </p:cxnSp>
      <p:sp>
        <p:nvSpPr>
          <p:cNvPr id="331" name="Google Shape;331;g6ddf18d315_0_140"/>
          <p:cNvSpPr txBox="1"/>
          <p:nvPr/>
        </p:nvSpPr>
        <p:spPr>
          <a:xfrm>
            <a:off x="1348562" y="2081362"/>
            <a:ext cx="1449300" cy="581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rPr b="0" i="0" lang="en-US" sz="1600" u="none" cap="none" strike="noStrike">
                <a:solidFill>
                  <a:schemeClr val="dk1"/>
                </a:solidFill>
                <a:latin typeface="Quattrocento Sans"/>
                <a:ea typeface="Quattrocento Sans"/>
                <a:cs typeface="Quattrocento Sans"/>
                <a:sym typeface="Quattrocento Sans"/>
              </a:rPr>
              <a:t>Guest OS</a:t>
            </a:r>
            <a:br>
              <a:rPr b="0" i="0" lang="en-US" sz="1600" u="none" cap="none" strike="noStrike">
                <a:solidFill>
                  <a:schemeClr val="dk1"/>
                </a:solidFill>
                <a:latin typeface="Quattrocento Sans"/>
                <a:ea typeface="Quattrocento Sans"/>
                <a:cs typeface="Quattrocento Sans"/>
                <a:sym typeface="Quattrocento Sans"/>
              </a:rPr>
            </a:br>
            <a:r>
              <a:rPr b="0" i="0" lang="en-US" sz="1600" u="none" cap="none" strike="noStrike">
                <a:solidFill>
                  <a:schemeClr val="dk1"/>
                </a:solidFill>
                <a:latin typeface="Quattrocento Sans"/>
                <a:ea typeface="Quattrocento Sans"/>
                <a:cs typeface="Quattrocento Sans"/>
                <a:sym typeface="Quattrocento Sans"/>
              </a:rPr>
              <a:t>(Windows)</a:t>
            </a:r>
            <a:endParaRPr b="0" i="0" sz="1400" u="none" cap="none" strike="noStrike">
              <a:solidFill>
                <a:srgbClr val="000000"/>
              </a:solidFill>
              <a:latin typeface="Arial"/>
              <a:ea typeface="Arial"/>
              <a:cs typeface="Arial"/>
              <a:sym typeface="Arial"/>
            </a:endParaRPr>
          </a:p>
        </p:txBody>
      </p:sp>
      <p:sp>
        <p:nvSpPr>
          <p:cNvPr id="332" name="Google Shape;332;g6ddf18d315_0_140"/>
          <p:cNvSpPr txBox="1"/>
          <p:nvPr/>
        </p:nvSpPr>
        <p:spPr>
          <a:xfrm>
            <a:off x="3483750" y="2081362"/>
            <a:ext cx="2362200" cy="581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rPr b="0" i="0" lang="en-US" sz="1600" u="none" cap="none" strike="noStrike">
                <a:solidFill>
                  <a:schemeClr val="dk1"/>
                </a:solidFill>
                <a:latin typeface="Quattrocento Sans"/>
                <a:ea typeface="Quattrocento Sans"/>
                <a:cs typeface="Quattrocento Sans"/>
                <a:sym typeface="Quattrocento Sans"/>
              </a:rPr>
              <a:t>Guest OS</a:t>
            </a:r>
            <a:br>
              <a:rPr b="0" i="0" lang="en-US" sz="1600" u="none" cap="none" strike="noStrike">
                <a:solidFill>
                  <a:schemeClr val="dk1"/>
                </a:solidFill>
                <a:latin typeface="Quattrocento Sans"/>
                <a:ea typeface="Quattrocento Sans"/>
                <a:cs typeface="Quattrocento Sans"/>
                <a:sym typeface="Quattrocento Sans"/>
              </a:rPr>
            </a:br>
            <a:r>
              <a:rPr b="0" i="0" lang="en-US" sz="1600" u="none" cap="none" strike="noStrike">
                <a:solidFill>
                  <a:schemeClr val="dk1"/>
                </a:solidFill>
                <a:latin typeface="Quattrocento Sans"/>
                <a:ea typeface="Quattrocento Sans"/>
                <a:cs typeface="Quattrocento Sans"/>
                <a:sym typeface="Quattrocento Sans"/>
              </a:rPr>
              <a:t>(Linux)</a:t>
            </a:r>
            <a:endParaRPr b="0" i="0" sz="1400" u="none" cap="none" strike="noStrike">
              <a:solidFill>
                <a:srgbClr val="000000"/>
              </a:solidFill>
              <a:latin typeface="Arial"/>
              <a:ea typeface="Arial"/>
              <a:cs typeface="Arial"/>
              <a:sym typeface="Arial"/>
            </a:endParaRPr>
          </a:p>
        </p:txBody>
      </p:sp>
      <p:cxnSp>
        <p:nvCxnSpPr>
          <p:cNvPr id="333" name="Google Shape;333;g6ddf18d315_0_140"/>
          <p:cNvCxnSpPr/>
          <p:nvPr/>
        </p:nvCxnSpPr>
        <p:spPr>
          <a:xfrm>
            <a:off x="5957075" y="2081362"/>
            <a:ext cx="2286000" cy="0"/>
          </a:xfrm>
          <a:prstGeom prst="straightConnector1">
            <a:avLst/>
          </a:prstGeom>
          <a:noFill/>
          <a:ln cap="flat" cmpd="sng" w="9525">
            <a:solidFill>
              <a:schemeClr val="dk1"/>
            </a:solidFill>
            <a:prstDash val="solid"/>
            <a:miter lim="800000"/>
            <a:headEnd len="sm" w="sm" type="none"/>
            <a:tailEnd len="sm" w="sm" type="none"/>
          </a:ln>
        </p:spPr>
      </p:cxnSp>
      <p:cxnSp>
        <p:nvCxnSpPr>
          <p:cNvPr id="334" name="Google Shape;334;g6ddf18d315_0_140"/>
          <p:cNvCxnSpPr/>
          <p:nvPr/>
        </p:nvCxnSpPr>
        <p:spPr>
          <a:xfrm>
            <a:off x="3444062" y="2081362"/>
            <a:ext cx="2286000" cy="0"/>
          </a:xfrm>
          <a:prstGeom prst="straightConnector1">
            <a:avLst/>
          </a:prstGeom>
          <a:noFill/>
          <a:ln cap="flat" cmpd="sng" w="9525">
            <a:solidFill>
              <a:schemeClr val="dk1"/>
            </a:solidFill>
            <a:prstDash val="solid"/>
            <a:miter lim="800000"/>
            <a:headEnd len="sm" w="sm" type="none"/>
            <a:tailEnd len="sm" w="sm" type="none"/>
          </a:ln>
        </p:spPr>
      </p:cxnSp>
      <p:cxnSp>
        <p:nvCxnSpPr>
          <p:cNvPr id="335" name="Google Shape;335;g6ddf18d315_0_140"/>
          <p:cNvCxnSpPr/>
          <p:nvPr/>
        </p:nvCxnSpPr>
        <p:spPr>
          <a:xfrm>
            <a:off x="929462" y="2081362"/>
            <a:ext cx="2286000" cy="0"/>
          </a:xfrm>
          <a:prstGeom prst="straightConnector1">
            <a:avLst/>
          </a:prstGeom>
          <a:noFill/>
          <a:ln cap="flat" cmpd="sng" w="9525">
            <a:solidFill>
              <a:schemeClr val="dk1"/>
            </a:solidFill>
            <a:prstDash val="solid"/>
            <a:miter lim="800000"/>
            <a:headEnd len="sm" w="sm" type="none"/>
            <a:tailEnd len="sm" w="sm" type="none"/>
          </a:ln>
        </p:spPr>
      </p:cxnSp>
      <p:sp>
        <p:nvSpPr>
          <p:cNvPr id="336" name="Google Shape;336;g6ddf18d315_0_140"/>
          <p:cNvSpPr txBox="1"/>
          <p:nvPr/>
        </p:nvSpPr>
        <p:spPr>
          <a:xfrm>
            <a:off x="1119962" y="1668612"/>
            <a:ext cx="1905000" cy="33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rPr b="0" i="0" lang="en-US" sz="1600" u="none" cap="none" strike="noStrike">
                <a:solidFill>
                  <a:schemeClr val="dk1"/>
                </a:solidFill>
                <a:latin typeface="Quattrocento Sans"/>
                <a:ea typeface="Quattrocento Sans"/>
                <a:cs typeface="Quattrocento Sans"/>
                <a:sym typeface="Quattrocento Sans"/>
              </a:rPr>
              <a:t>Applications</a:t>
            </a:r>
            <a:endParaRPr b="0" i="0" sz="1400" u="none" cap="none" strike="noStrike">
              <a:solidFill>
                <a:srgbClr val="000000"/>
              </a:solidFill>
              <a:latin typeface="Arial"/>
              <a:ea typeface="Arial"/>
              <a:cs typeface="Arial"/>
              <a:sym typeface="Arial"/>
            </a:endParaRPr>
          </a:p>
        </p:txBody>
      </p:sp>
      <p:sp>
        <p:nvSpPr>
          <p:cNvPr id="337" name="Google Shape;337;g6ddf18d315_0_140"/>
          <p:cNvSpPr txBox="1"/>
          <p:nvPr/>
        </p:nvSpPr>
        <p:spPr>
          <a:xfrm>
            <a:off x="6147575" y="1668612"/>
            <a:ext cx="1905000" cy="33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rPr b="0" i="0" lang="en-US" sz="1600" u="none" cap="none" strike="noStrike">
                <a:solidFill>
                  <a:schemeClr val="dk1"/>
                </a:solidFill>
                <a:latin typeface="Quattrocento Sans"/>
                <a:ea typeface="Quattrocento Sans"/>
                <a:cs typeface="Quattrocento Sans"/>
                <a:sym typeface="Quattrocento Sans"/>
              </a:rPr>
              <a:t>Applications</a:t>
            </a:r>
            <a:endParaRPr b="0" i="0" sz="1400" u="none" cap="none" strike="noStrike">
              <a:solidFill>
                <a:srgbClr val="000000"/>
              </a:solidFill>
              <a:latin typeface="Arial"/>
              <a:ea typeface="Arial"/>
              <a:cs typeface="Arial"/>
              <a:sym typeface="Arial"/>
            </a:endParaRPr>
          </a:p>
        </p:txBody>
      </p:sp>
      <p:cxnSp>
        <p:nvCxnSpPr>
          <p:cNvPr id="338" name="Google Shape;338;g6ddf18d315_0_140"/>
          <p:cNvCxnSpPr/>
          <p:nvPr/>
        </p:nvCxnSpPr>
        <p:spPr>
          <a:xfrm>
            <a:off x="245250" y="3251350"/>
            <a:ext cx="8229600" cy="0"/>
          </a:xfrm>
          <a:prstGeom prst="straightConnector1">
            <a:avLst/>
          </a:prstGeom>
          <a:noFill/>
          <a:ln cap="flat" cmpd="sng" w="9525">
            <a:solidFill>
              <a:schemeClr val="dk1"/>
            </a:solidFill>
            <a:prstDash val="solid"/>
            <a:miter lim="800000"/>
            <a:headEnd len="sm" w="sm" type="none"/>
            <a:tailEnd len="sm" w="sm" type="none"/>
          </a:ln>
        </p:spPr>
      </p:cxnSp>
      <p:sp>
        <p:nvSpPr>
          <p:cNvPr id="339" name="Google Shape;339;g6ddf18d315_0_140"/>
          <p:cNvSpPr txBox="1"/>
          <p:nvPr/>
        </p:nvSpPr>
        <p:spPr>
          <a:xfrm rot="-5400000">
            <a:off x="-135000" y="1990125"/>
            <a:ext cx="13716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rPr b="1" i="0" lang="en-US" sz="1800" u="none" cap="none" strike="noStrike">
                <a:solidFill>
                  <a:schemeClr val="dk1"/>
                </a:solidFill>
                <a:latin typeface="Quattrocento Sans"/>
                <a:ea typeface="Quattrocento Sans"/>
                <a:cs typeface="Quattrocento Sans"/>
                <a:sym typeface="Quattrocento Sans"/>
              </a:rPr>
              <a:t>V i r t u a l</a:t>
            </a:r>
            <a:r>
              <a:rPr b="0" i="0" lang="en-US" sz="1800" u="none" cap="none" strike="noStrike">
                <a:solidFill>
                  <a:schemeClr val="dk1"/>
                </a:solidFill>
                <a:latin typeface="Quattrocento Sans"/>
                <a:ea typeface="Quattrocento Sans"/>
                <a:cs typeface="Quattrocento Sans"/>
                <a:sym typeface="Quattrocento Sans"/>
              </a:rPr>
              <a:t> </a:t>
            </a:r>
            <a:endParaRPr b="0" i="0" sz="1400" u="none" cap="none" strike="noStrike">
              <a:solidFill>
                <a:srgbClr val="000000"/>
              </a:solidFill>
              <a:latin typeface="Arial"/>
              <a:ea typeface="Arial"/>
              <a:cs typeface="Arial"/>
              <a:sym typeface="Arial"/>
            </a:endParaRPr>
          </a:p>
        </p:txBody>
      </p:sp>
      <p:sp>
        <p:nvSpPr>
          <p:cNvPr id="340" name="Google Shape;340;g6ddf18d315_0_140"/>
          <p:cNvSpPr txBox="1"/>
          <p:nvPr/>
        </p:nvSpPr>
        <p:spPr>
          <a:xfrm rot="-5400000">
            <a:off x="-325500" y="4085625"/>
            <a:ext cx="17526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rPr b="1" i="0" lang="en-US" sz="1800" u="none" cap="none" strike="noStrike">
                <a:solidFill>
                  <a:schemeClr val="dk1"/>
                </a:solidFill>
                <a:latin typeface="Quattrocento Sans"/>
                <a:ea typeface="Quattrocento Sans"/>
                <a:cs typeface="Quattrocento Sans"/>
                <a:sym typeface="Quattrocento Sans"/>
              </a:rPr>
              <a:t>P h y s i c a l</a:t>
            </a:r>
            <a:r>
              <a:rPr b="0" i="0" lang="en-US" sz="1800" u="none" cap="none" strike="noStrike">
                <a:solidFill>
                  <a:schemeClr val="dk1"/>
                </a:solidFill>
                <a:latin typeface="Quattrocento Sans"/>
                <a:ea typeface="Quattrocento Sans"/>
                <a:cs typeface="Quattrocento Sans"/>
                <a:sym typeface="Quattrocento Sans"/>
              </a:rPr>
              <a:t> </a:t>
            </a:r>
            <a:endParaRPr b="0" i="0" sz="1400" u="none" cap="none" strike="noStrike">
              <a:solidFill>
                <a:srgbClr val="000000"/>
              </a:solidFill>
              <a:latin typeface="Arial"/>
              <a:ea typeface="Arial"/>
              <a:cs typeface="Arial"/>
              <a:sym typeface="Arial"/>
            </a:endParaRPr>
          </a:p>
        </p:txBody>
      </p:sp>
      <p:sp>
        <p:nvSpPr>
          <p:cNvPr id="341" name="Google Shape;341;g6ddf18d315_0_140"/>
          <p:cNvSpPr txBox="1"/>
          <p:nvPr>
            <p:ph idx="12" type="sldNum"/>
          </p:nvPr>
        </p:nvSpPr>
        <p:spPr>
          <a:xfrm>
            <a:off x="6475400" y="6015025"/>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345" name="Shape 345"/>
        <p:cNvGrpSpPr/>
        <p:nvPr/>
      </p:nvGrpSpPr>
      <p:grpSpPr>
        <a:xfrm>
          <a:off x="0" y="0"/>
          <a:ext cx="0" cy="0"/>
          <a:chOff x="0" y="0"/>
          <a:chExt cx="0" cy="0"/>
        </a:xfrm>
      </p:grpSpPr>
      <p:sp>
        <p:nvSpPr>
          <p:cNvPr id="346" name="Google Shape;346;g6ddf18d315_0_515"/>
          <p:cNvSpPr txBox="1"/>
          <p:nvPr>
            <p:ph type="title"/>
          </p:nvPr>
        </p:nvSpPr>
        <p:spPr>
          <a:xfrm>
            <a:off x="457200" y="124225"/>
            <a:ext cx="8229600" cy="883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lang="en-US" sz="4400">
                <a:latin typeface="Lato"/>
                <a:ea typeface="Lato"/>
                <a:cs typeface="Lato"/>
                <a:sym typeface="Lato"/>
              </a:rPr>
              <a:t>Hardware Virtualization</a:t>
            </a:r>
            <a:endParaRPr sz="4400">
              <a:latin typeface="Lato"/>
              <a:ea typeface="Lato"/>
              <a:cs typeface="Lato"/>
              <a:sym typeface="Lato"/>
            </a:endParaRPr>
          </a:p>
        </p:txBody>
      </p:sp>
      <p:sp>
        <p:nvSpPr>
          <p:cNvPr id="347" name="Google Shape;347;g6ddf18d315_0_515"/>
          <p:cNvSpPr txBox="1"/>
          <p:nvPr>
            <p:ph idx="1" type="body"/>
          </p:nvPr>
        </p:nvSpPr>
        <p:spPr>
          <a:xfrm>
            <a:off x="214825" y="1008025"/>
            <a:ext cx="8691000" cy="5659800"/>
          </a:xfrm>
          <a:prstGeom prst="rect">
            <a:avLst/>
          </a:prstGeom>
          <a:noFill/>
          <a:ln>
            <a:noFill/>
          </a:ln>
        </p:spPr>
        <p:txBody>
          <a:bodyPr anchorCtr="0" anchor="t" bIns="45700" lIns="91425" spcFirstLastPara="1" rIns="91425" wrap="square" tIns="45700">
            <a:noAutofit/>
          </a:bodyPr>
          <a:lstStyle/>
          <a:p>
            <a:pPr indent="-387350" lvl="0" marL="457200" rtl="0" algn="l">
              <a:lnSpc>
                <a:spcPct val="100000"/>
              </a:lnSpc>
              <a:spcBef>
                <a:spcPts val="0"/>
              </a:spcBef>
              <a:spcAft>
                <a:spcPts val="0"/>
              </a:spcAft>
              <a:buClr>
                <a:srgbClr val="000000"/>
              </a:buClr>
              <a:buSzPts val="2500"/>
              <a:buFont typeface="Calibri"/>
              <a:buChar char="●"/>
            </a:pPr>
            <a:r>
              <a:rPr lang="en-US" sz="2500">
                <a:solidFill>
                  <a:srgbClr val="000000"/>
                </a:solidFill>
              </a:rPr>
              <a:t>Hardware virtualization also known as hardware-assisted virtualization or server virtualization runs on the concept that an individual independent segment of hardware or a physical server, may be made up of multiple smaller hardware segments or servers, essentially consolidating multiple physical servers into </a:t>
            </a:r>
            <a:r>
              <a:rPr lang="en-US" sz="2500">
                <a:solidFill>
                  <a:srgbClr val="000000"/>
                </a:solidFill>
                <a:uFill>
                  <a:noFill/>
                </a:uFill>
                <a:hlinkClick r:id="rId3"/>
              </a:rPr>
              <a:t>virtual servers</a:t>
            </a:r>
            <a:r>
              <a:rPr lang="en-US" sz="2500">
                <a:solidFill>
                  <a:srgbClr val="000000"/>
                </a:solidFill>
              </a:rPr>
              <a:t> that run on a single primary physical server. </a:t>
            </a:r>
            <a:endParaRPr sz="2500">
              <a:solidFill>
                <a:srgbClr val="000000"/>
              </a:solidFill>
            </a:endParaRPr>
          </a:p>
          <a:p>
            <a:pPr indent="-387350" lvl="0" marL="457200" rtl="0" algn="l">
              <a:lnSpc>
                <a:spcPct val="100000"/>
              </a:lnSpc>
              <a:spcBef>
                <a:spcPts val="0"/>
              </a:spcBef>
              <a:spcAft>
                <a:spcPts val="0"/>
              </a:spcAft>
              <a:buClr>
                <a:schemeClr val="dk2"/>
              </a:buClr>
              <a:buSzPts val="2500"/>
              <a:buFont typeface="Calibri"/>
              <a:buChar char="●"/>
            </a:pPr>
            <a:r>
              <a:rPr lang="en-US" sz="2500">
                <a:solidFill>
                  <a:schemeClr val="dk2"/>
                </a:solidFill>
              </a:rPr>
              <a:t>The main advantages include increased processing power as a result of maximized hardware utilization and application uptime.</a:t>
            </a:r>
            <a:endParaRPr sz="2500"/>
          </a:p>
          <a:p>
            <a:pPr indent="-387350" lvl="0" marL="457200" rtl="0" algn="l">
              <a:lnSpc>
                <a:spcPct val="100000"/>
              </a:lnSpc>
              <a:spcBef>
                <a:spcPts val="0"/>
              </a:spcBef>
              <a:spcAft>
                <a:spcPts val="0"/>
              </a:spcAft>
              <a:buClr>
                <a:srgbClr val="000000"/>
              </a:buClr>
              <a:buSzPts val="2500"/>
              <a:buFont typeface="Calibri"/>
              <a:buChar char="●"/>
            </a:pPr>
            <a:r>
              <a:rPr lang="en-US" sz="2500">
                <a:solidFill>
                  <a:srgbClr val="000000"/>
                </a:solidFill>
              </a:rPr>
              <a:t>Each small server can host a virtual machine, but the entire cluster of servers is treated as a single device by any process requesting the hardware. </a:t>
            </a:r>
            <a:endParaRPr sz="2500">
              <a:solidFill>
                <a:srgbClr val="000000"/>
              </a:solidFill>
            </a:endParaRPr>
          </a:p>
          <a:p>
            <a:pPr indent="-387350" lvl="0" marL="457200" rtl="0" algn="l">
              <a:lnSpc>
                <a:spcPct val="100000"/>
              </a:lnSpc>
              <a:spcBef>
                <a:spcPts val="0"/>
              </a:spcBef>
              <a:spcAft>
                <a:spcPts val="0"/>
              </a:spcAft>
              <a:buClr>
                <a:srgbClr val="000000"/>
              </a:buClr>
              <a:buSzPts val="2500"/>
              <a:buFont typeface="Calibri"/>
              <a:buChar char="●"/>
            </a:pPr>
            <a:r>
              <a:rPr lang="en-US" sz="2500">
                <a:solidFill>
                  <a:srgbClr val="000000"/>
                </a:solidFill>
              </a:rPr>
              <a:t>The hardware resource allotment is done by the hypervisor.</a:t>
            </a:r>
            <a:endParaRPr sz="2500">
              <a:solidFill>
                <a:srgbClr val="000000"/>
              </a:solidFill>
            </a:endParaRPr>
          </a:p>
        </p:txBody>
      </p:sp>
      <p:sp>
        <p:nvSpPr>
          <p:cNvPr id="348" name="Google Shape;348;g6ddf18d315_0_51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
                                            <p:txEl>
                                              <p:pRg end="0" st="0"/>
                                            </p:txEl>
                                          </p:spTgt>
                                        </p:tgtEl>
                                        <p:attrNameLst>
                                          <p:attrName>style.visibility</p:attrName>
                                        </p:attrNameLst>
                                      </p:cBhvr>
                                      <p:to>
                                        <p:strVal val="visible"/>
                                      </p:to>
                                    </p:set>
                                    <p:animEffect filter="fade" transition="in">
                                      <p:cBhvr>
                                        <p:cTn dur="1000"/>
                                        <p:tgtEl>
                                          <p:spTgt spid="34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
                                            <p:txEl>
                                              <p:pRg end="1" st="1"/>
                                            </p:txEl>
                                          </p:spTgt>
                                        </p:tgtEl>
                                        <p:attrNameLst>
                                          <p:attrName>style.visibility</p:attrName>
                                        </p:attrNameLst>
                                      </p:cBhvr>
                                      <p:to>
                                        <p:strVal val="visible"/>
                                      </p:to>
                                    </p:set>
                                    <p:animEffect filter="fade" transition="in">
                                      <p:cBhvr>
                                        <p:cTn dur="1000"/>
                                        <p:tgtEl>
                                          <p:spTgt spid="34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
                                            <p:txEl>
                                              <p:pRg end="2" st="2"/>
                                            </p:txEl>
                                          </p:spTgt>
                                        </p:tgtEl>
                                        <p:attrNameLst>
                                          <p:attrName>style.visibility</p:attrName>
                                        </p:attrNameLst>
                                      </p:cBhvr>
                                      <p:to>
                                        <p:strVal val="visible"/>
                                      </p:to>
                                    </p:set>
                                    <p:animEffect filter="fade" transition="in">
                                      <p:cBhvr>
                                        <p:cTn dur="1000"/>
                                        <p:tgtEl>
                                          <p:spTgt spid="34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
                                            <p:txEl>
                                              <p:pRg end="3" st="3"/>
                                            </p:txEl>
                                          </p:spTgt>
                                        </p:tgtEl>
                                        <p:attrNameLst>
                                          <p:attrName>style.visibility</p:attrName>
                                        </p:attrNameLst>
                                      </p:cBhvr>
                                      <p:to>
                                        <p:strVal val="visible"/>
                                      </p:to>
                                    </p:set>
                                    <p:animEffect filter="fade" transition="in">
                                      <p:cBhvr>
                                        <p:cTn dur="1000"/>
                                        <p:tgtEl>
                                          <p:spTgt spid="34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352" name="Shape 352"/>
        <p:cNvGrpSpPr/>
        <p:nvPr/>
      </p:nvGrpSpPr>
      <p:grpSpPr>
        <a:xfrm>
          <a:off x="0" y="0"/>
          <a:ext cx="0" cy="0"/>
          <a:chOff x="0" y="0"/>
          <a:chExt cx="0" cy="0"/>
        </a:xfrm>
      </p:grpSpPr>
      <p:sp>
        <p:nvSpPr>
          <p:cNvPr id="353" name="Google Shape;353;g6ddf18d315_0_175"/>
          <p:cNvSpPr txBox="1"/>
          <p:nvPr>
            <p:ph type="title"/>
          </p:nvPr>
        </p:nvSpPr>
        <p:spPr>
          <a:xfrm>
            <a:off x="-361950" y="176112"/>
            <a:ext cx="97155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FF"/>
              </a:buClr>
              <a:buSzPts val="4000"/>
              <a:buFont typeface="Arial"/>
              <a:buNone/>
            </a:pPr>
            <a:r>
              <a:rPr b="0" i="0" lang="en-US" sz="4000" u="none">
                <a:solidFill>
                  <a:srgbClr val="0000FF"/>
                </a:solidFill>
                <a:latin typeface="Arial"/>
                <a:ea typeface="Arial"/>
                <a:cs typeface="Arial"/>
                <a:sym typeface="Arial"/>
              </a:rPr>
              <a:t>HardV Server Virtualization Architecture</a:t>
            </a:r>
            <a:endParaRPr/>
          </a:p>
        </p:txBody>
      </p:sp>
      <p:sp>
        <p:nvSpPr>
          <p:cNvPr id="354" name="Google Shape;354;g6ddf18d315_0_175"/>
          <p:cNvSpPr txBox="1"/>
          <p:nvPr/>
        </p:nvSpPr>
        <p:spPr>
          <a:xfrm>
            <a:off x="2362200" y="5410200"/>
            <a:ext cx="3886200" cy="366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55" name="Google Shape;355;g6ddf18d315_0_175"/>
          <p:cNvSpPr txBox="1"/>
          <p:nvPr/>
        </p:nvSpPr>
        <p:spPr>
          <a:xfrm>
            <a:off x="2057400" y="5029200"/>
            <a:ext cx="5486400" cy="366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56" name="Google Shape;356;g6ddf18d315_0_175"/>
          <p:cNvSpPr txBox="1"/>
          <p:nvPr/>
        </p:nvSpPr>
        <p:spPr>
          <a:xfrm>
            <a:off x="1066800" y="5334000"/>
            <a:ext cx="7313700" cy="685800"/>
          </a:xfrm>
          <a:prstGeom prst="rect">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57" name="Google Shape;357;g6ddf18d315_0_175"/>
          <p:cNvSpPr txBox="1"/>
          <p:nvPr/>
        </p:nvSpPr>
        <p:spPr>
          <a:xfrm>
            <a:off x="1066800" y="4038600"/>
            <a:ext cx="3238500" cy="685800"/>
          </a:xfrm>
          <a:prstGeom prst="rect">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58" name="Google Shape;358;g6ddf18d315_0_175"/>
          <p:cNvSpPr txBox="1"/>
          <p:nvPr/>
        </p:nvSpPr>
        <p:spPr>
          <a:xfrm>
            <a:off x="1600200" y="5486400"/>
            <a:ext cx="6248400" cy="36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Quattrocento Sans"/>
              <a:buNone/>
            </a:pPr>
            <a:r>
              <a:rPr b="0" i="0" lang="en-US" sz="1800" u="none" cap="none" strike="noStrike">
                <a:solidFill>
                  <a:schemeClr val="dk1"/>
                </a:solidFill>
                <a:latin typeface="Quattrocento Sans"/>
                <a:ea typeface="Quattrocento Sans"/>
                <a:cs typeface="Quattrocento Sans"/>
                <a:sym typeface="Quattrocento Sans"/>
              </a:rPr>
              <a:t>Hardware</a:t>
            </a:r>
            <a:endParaRPr b="0" i="0" sz="1400" u="none" cap="none" strike="noStrike">
              <a:solidFill>
                <a:srgbClr val="000000"/>
              </a:solidFill>
              <a:latin typeface="Arial"/>
              <a:ea typeface="Arial"/>
              <a:cs typeface="Arial"/>
              <a:sym typeface="Arial"/>
            </a:endParaRPr>
          </a:p>
        </p:txBody>
      </p:sp>
      <p:sp>
        <p:nvSpPr>
          <p:cNvPr id="359" name="Google Shape;359;g6ddf18d315_0_175"/>
          <p:cNvSpPr txBox="1"/>
          <p:nvPr/>
        </p:nvSpPr>
        <p:spPr>
          <a:xfrm>
            <a:off x="781050" y="4197350"/>
            <a:ext cx="3810000" cy="368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Quattrocento Sans"/>
              <a:buNone/>
            </a:pPr>
            <a:r>
              <a:rPr b="1" i="0" lang="en-US" sz="1800" u="none" cap="none" strike="noStrike">
                <a:solidFill>
                  <a:schemeClr val="dk1"/>
                </a:solidFill>
                <a:latin typeface="Quattrocento Sans"/>
                <a:ea typeface="Quattrocento Sans"/>
                <a:cs typeface="Quattrocento Sans"/>
                <a:sym typeface="Quattrocento Sans"/>
              </a:rPr>
              <a:t>Host OS</a:t>
            </a:r>
            <a:endParaRPr b="0" i="0" sz="1400" u="none" cap="none" strike="noStrike">
              <a:solidFill>
                <a:srgbClr val="000000"/>
              </a:solidFill>
              <a:latin typeface="Arial"/>
              <a:ea typeface="Arial"/>
              <a:cs typeface="Arial"/>
              <a:sym typeface="Arial"/>
            </a:endParaRPr>
          </a:p>
        </p:txBody>
      </p:sp>
      <p:sp>
        <p:nvSpPr>
          <p:cNvPr id="360" name="Google Shape;360;g6ddf18d315_0_175"/>
          <p:cNvSpPr txBox="1"/>
          <p:nvPr/>
        </p:nvSpPr>
        <p:spPr>
          <a:xfrm>
            <a:off x="4997450" y="2801937"/>
            <a:ext cx="1371600" cy="276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Quattrocento Sans"/>
              <a:buNone/>
            </a:pPr>
            <a:r>
              <a:rPr b="0" i="0" lang="en-US" sz="1200" u="none" cap="none" strike="noStrike">
                <a:solidFill>
                  <a:schemeClr val="dk1"/>
                </a:solidFill>
                <a:latin typeface="Quattrocento Sans"/>
                <a:ea typeface="Quattrocento Sans"/>
                <a:cs typeface="Quattrocento Sans"/>
                <a:sym typeface="Quattrocento Sans"/>
              </a:rPr>
              <a:t>Applications</a:t>
            </a:r>
            <a:endParaRPr b="0" i="0" sz="1400" u="none" cap="none" strike="noStrike">
              <a:solidFill>
                <a:srgbClr val="000000"/>
              </a:solidFill>
              <a:latin typeface="Arial"/>
              <a:ea typeface="Arial"/>
              <a:cs typeface="Arial"/>
              <a:sym typeface="Arial"/>
            </a:endParaRPr>
          </a:p>
        </p:txBody>
      </p:sp>
      <p:sp>
        <p:nvSpPr>
          <p:cNvPr id="361" name="Google Shape;361;g6ddf18d315_0_175"/>
          <p:cNvSpPr txBox="1"/>
          <p:nvPr/>
        </p:nvSpPr>
        <p:spPr>
          <a:xfrm>
            <a:off x="4953000" y="3084512"/>
            <a:ext cx="1449300" cy="4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Quattrocento Sans"/>
              <a:buNone/>
            </a:pPr>
            <a:r>
              <a:rPr b="0" i="0" lang="en-US" sz="1200" u="none" cap="none" strike="noStrike">
                <a:solidFill>
                  <a:schemeClr val="dk1"/>
                </a:solidFill>
                <a:latin typeface="Quattrocento Sans"/>
                <a:ea typeface="Quattrocento Sans"/>
                <a:cs typeface="Quattrocento Sans"/>
                <a:sym typeface="Quattrocento Sans"/>
              </a:rPr>
              <a:t>Guest OS</a:t>
            </a:r>
            <a:br>
              <a:rPr b="0" i="0" lang="en-US" sz="1200" u="none" cap="none" strike="noStrike">
                <a:solidFill>
                  <a:schemeClr val="dk1"/>
                </a:solidFill>
                <a:latin typeface="Quattrocento Sans"/>
                <a:ea typeface="Quattrocento Sans"/>
                <a:cs typeface="Quattrocento Sans"/>
                <a:sym typeface="Quattrocento Sans"/>
              </a:rPr>
            </a:br>
            <a:r>
              <a:rPr b="0" i="0" lang="en-US" sz="1200" u="none" cap="none" strike="noStrike">
                <a:solidFill>
                  <a:schemeClr val="dk1"/>
                </a:solidFill>
                <a:latin typeface="Quattrocento Sans"/>
                <a:ea typeface="Quattrocento Sans"/>
                <a:cs typeface="Quattrocento Sans"/>
                <a:sym typeface="Quattrocento Sans"/>
              </a:rPr>
              <a:t>(Windows)</a:t>
            </a:r>
            <a:endParaRPr b="0" i="0" sz="1400" u="none" cap="none" strike="noStrike">
              <a:solidFill>
                <a:srgbClr val="000000"/>
              </a:solidFill>
              <a:latin typeface="Arial"/>
              <a:ea typeface="Arial"/>
              <a:cs typeface="Arial"/>
              <a:sym typeface="Arial"/>
            </a:endParaRPr>
          </a:p>
        </p:txBody>
      </p:sp>
      <p:cxnSp>
        <p:nvCxnSpPr>
          <p:cNvPr id="362" name="Google Shape;362;g6ddf18d315_0_175"/>
          <p:cNvCxnSpPr/>
          <p:nvPr/>
        </p:nvCxnSpPr>
        <p:spPr>
          <a:xfrm>
            <a:off x="381000" y="4876800"/>
            <a:ext cx="8229600" cy="0"/>
          </a:xfrm>
          <a:prstGeom prst="straightConnector1">
            <a:avLst/>
          </a:prstGeom>
          <a:noFill/>
          <a:ln cap="flat" cmpd="sng" w="9525">
            <a:solidFill>
              <a:schemeClr val="dk1"/>
            </a:solidFill>
            <a:prstDash val="solid"/>
            <a:miter lim="800000"/>
            <a:headEnd len="sm" w="sm" type="none"/>
            <a:tailEnd len="sm" w="sm" type="none"/>
          </a:ln>
        </p:spPr>
      </p:cxnSp>
      <p:sp>
        <p:nvSpPr>
          <p:cNvPr id="363" name="Google Shape;363;g6ddf18d315_0_175"/>
          <p:cNvSpPr txBox="1"/>
          <p:nvPr/>
        </p:nvSpPr>
        <p:spPr>
          <a:xfrm rot="-5400000">
            <a:off x="750" y="3199650"/>
            <a:ext cx="13716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rPr b="1" i="0" lang="en-US" sz="1800" u="none" cap="none" strike="noStrike">
                <a:solidFill>
                  <a:schemeClr val="dk1"/>
                </a:solidFill>
                <a:latin typeface="Quattrocento Sans"/>
                <a:ea typeface="Quattrocento Sans"/>
                <a:cs typeface="Quattrocento Sans"/>
                <a:sym typeface="Quattrocento Sans"/>
              </a:rPr>
              <a:t>V i r t u a l</a:t>
            </a:r>
            <a:r>
              <a:rPr b="0" i="0" lang="en-US" sz="1800" u="none" cap="none" strike="noStrike">
                <a:solidFill>
                  <a:schemeClr val="dk1"/>
                </a:solidFill>
                <a:latin typeface="Quattrocento Sans"/>
                <a:ea typeface="Quattrocento Sans"/>
                <a:cs typeface="Quattrocento Sans"/>
                <a:sym typeface="Quattrocento Sans"/>
              </a:rPr>
              <a:t> </a:t>
            </a:r>
            <a:endParaRPr b="0" i="0" sz="1400" u="none" cap="none" strike="noStrike">
              <a:solidFill>
                <a:srgbClr val="000000"/>
              </a:solidFill>
              <a:latin typeface="Arial"/>
              <a:ea typeface="Arial"/>
              <a:cs typeface="Arial"/>
              <a:sym typeface="Arial"/>
            </a:endParaRPr>
          </a:p>
        </p:txBody>
      </p:sp>
      <p:sp>
        <p:nvSpPr>
          <p:cNvPr id="364" name="Google Shape;364;g6ddf18d315_0_175"/>
          <p:cNvSpPr txBox="1"/>
          <p:nvPr/>
        </p:nvSpPr>
        <p:spPr>
          <a:xfrm rot="-5400000">
            <a:off x="-37350" y="5439612"/>
            <a:ext cx="1447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rPr b="1" i="0" lang="en-US" sz="1800" u="none" cap="none" strike="noStrike">
                <a:solidFill>
                  <a:schemeClr val="dk1"/>
                </a:solidFill>
                <a:latin typeface="Quattrocento Sans"/>
                <a:ea typeface="Quattrocento Sans"/>
                <a:cs typeface="Quattrocento Sans"/>
                <a:sym typeface="Quattrocento Sans"/>
              </a:rPr>
              <a:t>P h y s i c a l</a:t>
            </a:r>
            <a:r>
              <a:rPr b="0" i="0" lang="en-US" sz="1800" u="none" cap="none" strike="noStrike">
                <a:solidFill>
                  <a:schemeClr val="dk1"/>
                </a:solidFill>
                <a:latin typeface="Quattrocento Sans"/>
                <a:ea typeface="Quattrocento Sans"/>
                <a:cs typeface="Quattrocento Sans"/>
                <a:sym typeface="Quattrocento Sans"/>
              </a:rPr>
              <a:t> </a:t>
            </a:r>
            <a:endParaRPr b="0" i="0" sz="1400" u="none" cap="none" strike="noStrike">
              <a:solidFill>
                <a:srgbClr val="000000"/>
              </a:solidFill>
              <a:latin typeface="Arial"/>
              <a:ea typeface="Arial"/>
              <a:cs typeface="Arial"/>
              <a:sym typeface="Arial"/>
            </a:endParaRPr>
          </a:p>
        </p:txBody>
      </p:sp>
      <p:sp>
        <p:nvSpPr>
          <p:cNvPr id="365" name="Google Shape;365;g6ddf18d315_0_175"/>
          <p:cNvSpPr txBox="1"/>
          <p:nvPr/>
        </p:nvSpPr>
        <p:spPr>
          <a:xfrm>
            <a:off x="381000" y="1981200"/>
            <a:ext cx="8229600" cy="4495800"/>
          </a:xfrm>
          <a:prstGeom prst="rect">
            <a:avLst/>
          </a:prstGeom>
          <a:noFill/>
          <a:ln cap="flat" cmpd="sng" w="9525">
            <a:solidFill>
              <a:srgbClr val="3333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66" name="Google Shape;366;g6ddf18d315_0_175"/>
          <p:cNvSpPr txBox="1"/>
          <p:nvPr/>
        </p:nvSpPr>
        <p:spPr>
          <a:xfrm>
            <a:off x="4767262" y="4032250"/>
            <a:ext cx="3657600" cy="685800"/>
          </a:xfrm>
          <a:prstGeom prst="rect">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67" name="Google Shape;367;g6ddf18d315_0_175"/>
          <p:cNvSpPr txBox="1"/>
          <p:nvPr/>
        </p:nvSpPr>
        <p:spPr>
          <a:xfrm>
            <a:off x="4691062" y="4191000"/>
            <a:ext cx="3808500" cy="369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Quattrocento Sans"/>
              <a:buNone/>
            </a:pPr>
            <a:r>
              <a:rPr b="1" i="0" lang="en-US" sz="1800" u="none" cap="none" strike="noStrike">
                <a:solidFill>
                  <a:schemeClr val="dk1"/>
                </a:solidFill>
                <a:latin typeface="Quattrocento Sans"/>
                <a:ea typeface="Quattrocento Sans"/>
                <a:cs typeface="Quattrocento Sans"/>
                <a:sym typeface="Quattrocento Sans"/>
              </a:rPr>
              <a:t>Virtualization Layer</a:t>
            </a:r>
            <a:endParaRPr b="0" i="0" sz="1400" u="none" cap="none" strike="noStrike">
              <a:solidFill>
                <a:srgbClr val="000000"/>
              </a:solidFill>
              <a:latin typeface="Arial"/>
              <a:ea typeface="Arial"/>
              <a:cs typeface="Arial"/>
              <a:sym typeface="Arial"/>
            </a:endParaRPr>
          </a:p>
        </p:txBody>
      </p:sp>
      <p:sp>
        <p:nvSpPr>
          <p:cNvPr id="368" name="Google Shape;368;g6ddf18d315_0_175"/>
          <p:cNvSpPr txBox="1"/>
          <p:nvPr/>
        </p:nvSpPr>
        <p:spPr>
          <a:xfrm>
            <a:off x="4994275" y="2754312"/>
            <a:ext cx="1370100" cy="1144500"/>
          </a:xfrm>
          <a:prstGeom prst="rect">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cxnSp>
        <p:nvCxnSpPr>
          <p:cNvPr id="369" name="Google Shape;369;g6ddf18d315_0_175"/>
          <p:cNvCxnSpPr/>
          <p:nvPr/>
        </p:nvCxnSpPr>
        <p:spPr>
          <a:xfrm>
            <a:off x="4991100" y="3516312"/>
            <a:ext cx="1373100" cy="0"/>
          </a:xfrm>
          <a:prstGeom prst="straightConnector1">
            <a:avLst/>
          </a:prstGeom>
          <a:noFill/>
          <a:ln cap="flat" cmpd="sng" w="9525">
            <a:solidFill>
              <a:schemeClr val="dk1"/>
            </a:solidFill>
            <a:prstDash val="solid"/>
            <a:miter lim="800000"/>
            <a:headEnd len="sm" w="sm" type="none"/>
            <a:tailEnd len="sm" w="sm" type="none"/>
          </a:ln>
        </p:spPr>
      </p:cxnSp>
      <p:sp>
        <p:nvSpPr>
          <p:cNvPr id="370" name="Google Shape;370;g6ddf18d315_0_175"/>
          <p:cNvSpPr txBox="1"/>
          <p:nvPr/>
        </p:nvSpPr>
        <p:spPr>
          <a:xfrm>
            <a:off x="4776787" y="3576637"/>
            <a:ext cx="1828800" cy="276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Quattrocento Sans"/>
              <a:buNone/>
            </a:pPr>
            <a:r>
              <a:rPr b="1" i="0" lang="en-US" sz="1200" u="none" cap="none" strike="noStrike">
                <a:solidFill>
                  <a:schemeClr val="dk1"/>
                </a:solidFill>
                <a:latin typeface="Quattrocento Sans"/>
                <a:ea typeface="Quattrocento Sans"/>
                <a:cs typeface="Quattrocento Sans"/>
                <a:sym typeface="Quattrocento Sans"/>
              </a:rPr>
              <a:t>Virtual Machine</a:t>
            </a:r>
            <a:endParaRPr b="0" i="0" sz="1400" u="none" cap="none" strike="noStrike">
              <a:solidFill>
                <a:srgbClr val="000000"/>
              </a:solidFill>
              <a:latin typeface="Arial"/>
              <a:ea typeface="Arial"/>
              <a:cs typeface="Arial"/>
              <a:sym typeface="Arial"/>
            </a:endParaRPr>
          </a:p>
        </p:txBody>
      </p:sp>
      <p:cxnSp>
        <p:nvCxnSpPr>
          <p:cNvPr id="371" name="Google Shape;371;g6ddf18d315_0_175"/>
          <p:cNvCxnSpPr/>
          <p:nvPr/>
        </p:nvCxnSpPr>
        <p:spPr>
          <a:xfrm>
            <a:off x="4991100" y="3114675"/>
            <a:ext cx="1373100" cy="0"/>
          </a:xfrm>
          <a:prstGeom prst="straightConnector1">
            <a:avLst/>
          </a:prstGeom>
          <a:noFill/>
          <a:ln cap="flat" cmpd="sng" w="9525">
            <a:solidFill>
              <a:schemeClr val="dk1"/>
            </a:solidFill>
            <a:prstDash val="solid"/>
            <a:miter lim="800000"/>
            <a:headEnd len="sm" w="sm" type="none"/>
            <a:tailEnd len="sm" w="sm" type="none"/>
          </a:ln>
        </p:spPr>
      </p:cxnSp>
      <p:sp>
        <p:nvSpPr>
          <p:cNvPr id="372" name="Google Shape;372;g6ddf18d315_0_175"/>
          <p:cNvSpPr txBox="1"/>
          <p:nvPr/>
        </p:nvSpPr>
        <p:spPr>
          <a:xfrm>
            <a:off x="6861175" y="2803525"/>
            <a:ext cx="1371600" cy="276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Quattrocento Sans"/>
              <a:buNone/>
            </a:pPr>
            <a:r>
              <a:rPr b="0" i="0" lang="en-US" sz="1200" u="none" cap="none" strike="noStrike">
                <a:solidFill>
                  <a:schemeClr val="dk1"/>
                </a:solidFill>
                <a:latin typeface="Quattrocento Sans"/>
                <a:ea typeface="Quattrocento Sans"/>
                <a:cs typeface="Quattrocento Sans"/>
                <a:sym typeface="Quattrocento Sans"/>
              </a:rPr>
              <a:t>Applications</a:t>
            </a:r>
            <a:endParaRPr b="0" i="0" sz="1400" u="none" cap="none" strike="noStrike">
              <a:solidFill>
                <a:srgbClr val="000000"/>
              </a:solidFill>
              <a:latin typeface="Arial"/>
              <a:ea typeface="Arial"/>
              <a:cs typeface="Arial"/>
              <a:sym typeface="Arial"/>
            </a:endParaRPr>
          </a:p>
        </p:txBody>
      </p:sp>
      <p:sp>
        <p:nvSpPr>
          <p:cNvPr id="373" name="Google Shape;373;g6ddf18d315_0_175"/>
          <p:cNvSpPr txBox="1"/>
          <p:nvPr/>
        </p:nvSpPr>
        <p:spPr>
          <a:xfrm>
            <a:off x="6818312" y="3086100"/>
            <a:ext cx="1449300" cy="4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Quattrocento Sans"/>
              <a:buNone/>
            </a:pPr>
            <a:r>
              <a:rPr b="0" i="0" lang="en-US" sz="1200" u="none" cap="none" strike="noStrike">
                <a:solidFill>
                  <a:schemeClr val="dk1"/>
                </a:solidFill>
                <a:latin typeface="Quattrocento Sans"/>
                <a:ea typeface="Quattrocento Sans"/>
                <a:cs typeface="Quattrocento Sans"/>
                <a:sym typeface="Quattrocento Sans"/>
              </a:rPr>
              <a:t>Guest OS</a:t>
            </a:r>
            <a:br>
              <a:rPr b="0" i="0" lang="en-US" sz="1200" u="none" cap="none" strike="noStrike">
                <a:solidFill>
                  <a:schemeClr val="dk1"/>
                </a:solidFill>
                <a:latin typeface="Quattrocento Sans"/>
                <a:ea typeface="Quattrocento Sans"/>
                <a:cs typeface="Quattrocento Sans"/>
                <a:sym typeface="Quattrocento Sans"/>
              </a:rPr>
            </a:br>
            <a:r>
              <a:rPr b="0" i="0" lang="en-US" sz="1200" u="none" cap="none" strike="noStrike">
                <a:solidFill>
                  <a:schemeClr val="dk1"/>
                </a:solidFill>
                <a:latin typeface="Quattrocento Sans"/>
                <a:ea typeface="Quattrocento Sans"/>
                <a:cs typeface="Quattrocento Sans"/>
                <a:sym typeface="Quattrocento Sans"/>
              </a:rPr>
              <a:t>(Linux)</a:t>
            </a:r>
            <a:endParaRPr b="0" i="0" sz="1400" u="none" cap="none" strike="noStrike">
              <a:solidFill>
                <a:srgbClr val="000000"/>
              </a:solidFill>
              <a:latin typeface="Arial"/>
              <a:ea typeface="Arial"/>
              <a:cs typeface="Arial"/>
              <a:sym typeface="Arial"/>
            </a:endParaRPr>
          </a:p>
        </p:txBody>
      </p:sp>
      <p:sp>
        <p:nvSpPr>
          <p:cNvPr id="374" name="Google Shape;374;g6ddf18d315_0_175"/>
          <p:cNvSpPr txBox="1"/>
          <p:nvPr/>
        </p:nvSpPr>
        <p:spPr>
          <a:xfrm>
            <a:off x="6858000" y="2755900"/>
            <a:ext cx="1370100" cy="1144500"/>
          </a:xfrm>
          <a:prstGeom prst="rect">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cxnSp>
        <p:nvCxnSpPr>
          <p:cNvPr id="375" name="Google Shape;375;g6ddf18d315_0_175"/>
          <p:cNvCxnSpPr/>
          <p:nvPr/>
        </p:nvCxnSpPr>
        <p:spPr>
          <a:xfrm>
            <a:off x="6856412" y="3517900"/>
            <a:ext cx="1371600" cy="0"/>
          </a:xfrm>
          <a:prstGeom prst="straightConnector1">
            <a:avLst/>
          </a:prstGeom>
          <a:noFill/>
          <a:ln cap="flat" cmpd="sng" w="9525">
            <a:solidFill>
              <a:schemeClr val="dk1"/>
            </a:solidFill>
            <a:prstDash val="solid"/>
            <a:miter lim="800000"/>
            <a:headEnd len="sm" w="sm" type="none"/>
            <a:tailEnd len="sm" w="sm" type="none"/>
          </a:ln>
        </p:spPr>
      </p:cxnSp>
      <p:sp>
        <p:nvSpPr>
          <p:cNvPr id="376" name="Google Shape;376;g6ddf18d315_0_175"/>
          <p:cNvSpPr txBox="1"/>
          <p:nvPr/>
        </p:nvSpPr>
        <p:spPr>
          <a:xfrm>
            <a:off x="6642100" y="3578225"/>
            <a:ext cx="1828800" cy="276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Quattrocento Sans"/>
              <a:buNone/>
            </a:pPr>
            <a:r>
              <a:rPr b="1" i="0" lang="en-US" sz="1200" u="none" cap="none" strike="noStrike">
                <a:solidFill>
                  <a:schemeClr val="dk1"/>
                </a:solidFill>
                <a:latin typeface="Quattrocento Sans"/>
                <a:ea typeface="Quattrocento Sans"/>
                <a:cs typeface="Quattrocento Sans"/>
                <a:sym typeface="Quattrocento Sans"/>
              </a:rPr>
              <a:t>Virtual Machine</a:t>
            </a:r>
            <a:endParaRPr b="0" i="0" sz="1400" u="none" cap="none" strike="noStrike">
              <a:solidFill>
                <a:srgbClr val="000000"/>
              </a:solidFill>
              <a:latin typeface="Arial"/>
              <a:ea typeface="Arial"/>
              <a:cs typeface="Arial"/>
              <a:sym typeface="Arial"/>
            </a:endParaRPr>
          </a:p>
        </p:txBody>
      </p:sp>
      <p:cxnSp>
        <p:nvCxnSpPr>
          <p:cNvPr id="377" name="Google Shape;377;g6ddf18d315_0_175"/>
          <p:cNvCxnSpPr/>
          <p:nvPr/>
        </p:nvCxnSpPr>
        <p:spPr>
          <a:xfrm>
            <a:off x="6856412" y="3116262"/>
            <a:ext cx="1371600" cy="0"/>
          </a:xfrm>
          <a:prstGeom prst="straightConnector1">
            <a:avLst/>
          </a:prstGeom>
          <a:noFill/>
          <a:ln cap="flat" cmpd="sng" w="9525">
            <a:solidFill>
              <a:schemeClr val="dk1"/>
            </a:solidFill>
            <a:prstDash val="solid"/>
            <a:miter lim="800000"/>
            <a:headEnd len="sm" w="sm" type="none"/>
            <a:tailEnd len="sm" w="sm" type="none"/>
          </a:ln>
        </p:spPr>
      </p:cxnSp>
      <p:sp>
        <p:nvSpPr>
          <p:cNvPr id="378" name="Google Shape;378;g6ddf18d315_0_17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382" name="Shape 382"/>
        <p:cNvGrpSpPr/>
        <p:nvPr/>
      </p:nvGrpSpPr>
      <p:grpSpPr>
        <a:xfrm>
          <a:off x="0" y="0"/>
          <a:ext cx="0" cy="0"/>
          <a:chOff x="0" y="0"/>
          <a:chExt cx="0" cy="0"/>
        </a:xfrm>
      </p:grpSpPr>
      <p:sp>
        <p:nvSpPr>
          <p:cNvPr id="383" name="Google Shape;383;g6ddf18d315_0_203"/>
          <p:cNvSpPr txBox="1"/>
          <p:nvPr>
            <p:ph type="title"/>
          </p:nvPr>
        </p:nvSpPr>
        <p:spPr>
          <a:xfrm>
            <a:off x="-228600" y="413123"/>
            <a:ext cx="9715500" cy="1133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FF"/>
              </a:buClr>
              <a:buSzPts val="4000"/>
              <a:buFont typeface="Arial"/>
              <a:buNone/>
            </a:pPr>
            <a:r>
              <a:rPr b="0" i="0" lang="en-US" sz="4000" u="none">
                <a:solidFill>
                  <a:srgbClr val="0000FF"/>
                </a:solidFill>
                <a:latin typeface="Arial"/>
                <a:ea typeface="Arial"/>
                <a:cs typeface="Arial"/>
                <a:sym typeface="Arial"/>
              </a:rPr>
              <a:t>HardV Server Virtualization Architecture</a:t>
            </a:r>
            <a:endParaRPr/>
          </a:p>
        </p:txBody>
      </p:sp>
      <p:sp>
        <p:nvSpPr>
          <p:cNvPr id="384" name="Google Shape;384;g6ddf18d315_0_203"/>
          <p:cNvSpPr txBox="1"/>
          <p:nvPr/>
        </p:nvSpPr>
        <p:spPr>
          <a:xfrm>
            <a:off x="2362200" y="5410200"/>
            <a:ext cx="3886200" cy="366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85" name="Google Shape;385;g6ddf18d315_0_203"/>
          <p:cNvSpPr txBox="1"/>
          <p:nvPr/>
        </p:nvSpPr>
        <p:spPr>
          <a:xfrm>
            <a:off x="2057400" y="5029200"/>
            <a:ext cx="5486400" cy="366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86" name="Google Shape;386;g6ddf18d315_0_203"/>
          <p:cNvSpPr txBox="1"/>
          <p:nvPr/>
        </p:nvSpPr>
        <p:spPr>
          <a:xfrm>
            <a:off x="1066800" y="5334000"/>
            <a:ext cx="7313700" cy="685800"/>
          </a:xfrm>
          <a:prstGeom prst="rect">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87" name="Google Shape;387;g6ddf18d315_0_203"/>
          <p:cNvSpPr txBox="1"/>
          <p:nvPr/>
        </p:nvSpPr>
        <p:spPr>
          <a:xfrm>
            <a:off x="1066800" y="4038600"/>
            <a:ext cx="7313700" cy="685800"/>
          </a:xfrm>
          <a:prstGeom prst="rect">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88" name="Google Shape;388;g6ddf18d315_0_203"/>
          <p:cNvSpPr txBox="1"/>
          <p:nvPr/>
        </p:nvSpPr>
        <p:spPr>
          <a:xfrm>
            <a:off x="1600200" y="5486400"/>
            <a:ext cx="6248400" cy="36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Quattrocento Sans"/>
              <a:buNone/>
            </a:pPr>
            <a:r>
              <a:rPr b="0" i="0" lang="en-US" sz="1800" u="none" cap="none" strike="noStrike">
                <a:solidFill>
                  <a:schemeClr val="dk1"/>
                </a:solidFill>
                <a:latin typeface="Quattrocento Sans"/>
                <a:ea typeface="Quattrocento Sans"/>
                <a:cs typeface="Quattrocento Sans"/>
                <a:sym typeface="Quattrocento Sans"/>
              </a:rPr>
              <a:t>Hardware</a:t>
            </a:r>
            <a:endParaRPr b="0" i="0" sz="1400" u="none" cap="none" strike="noStrike">
              <a:solidFill>
                <a:srgbClr val="000000"/>
              </a:solidFill>
              <a:latin typeface="Arial"/>
              <a:ea typeface="Arial"/>
              <a:cs typeface="Arial"/>
              <a:sym typeface="Arial"/>
            </a:endParaRPr>
          </a:p>
        </p:txBody>
      </p:sp>
      <p:sp>
        <p:nvSpPr>
          <p:cNvPr id="389" name="Google Shape;389;g6ddf18d315_0_203"/>
          <p:cNvSpPr txBox="1"/>
          <p:nvPr/>
        </p:nvSpPr>
        <p:spPr>
          <a:xfrm>
            <a:off x="1333500" y="4151312"/>
            <a:ext cx="6934200" cy="460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Quattrocento Sans"/>
              <a:buNone/>
            </a:pPr>
            <a:r>
              <a:rPr b="1" i="0" lang="en-US" sz="2400" u="none" cap="none" strike="noStrike">
                <a:solidFill>
                  <a:schemeClr val="dk1"/>
                </a:solidFill>
                <a:latin typeface="Quattrocento Sans"/>
                <a:ea typeface="Quattrocento Sans"/>
                <a:cs typeface="Quattrocento Sans"/>
                <a:sym typeface="Quattrocento Sans"/>
              </a:rPr>
              <a:t>Host OS + Virtualization Layer</a:t>
            </a:r>
            <a:endParaRPr b="0" i="0" sz="1400" u="none" cap="none" strike="noStrike">
              <a:solidFill>
                <a:srgbClr val="000000"/>
              </a:solidFill>
              <a:latin typeface="Arial"/>
              <a:ea typeface="Arial"/>
              <a:cs typeface="Arial"/>
              <a:sym typeface="Arial"/>
            </a:endParaRPr>
          </a:p>
        </p:txBody>
      </p:sp>
      <p:sp>
        <p:nvSpPr>
          <p:cNvPr id="390" name="Google Shape;390;g6ddf18d315_0_203"/>
          <p:cNvSpPr txBox="1"/>
          <p:nvPr/>
        </p:nvSpPr>
        <p:spPr>
          <a:xfrm>
            <a:off x="1066800" y="2209800"/>
            <a:ext cx="2286000" cy="1600200"/>
          </a:xfrm>
          <a:prstGeom prst="rect">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91" name="Google Shape;391;g6ddf18d315_0_203"/>
          <p:cNvSpPr txBox="1"/>
          <p:nvPr/>
        </p:nvSpPr>
        <p:spPr>
          <a:xfrm>
            <a:off x="3579812" y="2208212"/>
            <a:ext cx="2286000" cy="1600200"/>
          </a:xfrm>
          <a:prstGeom prst="rect">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92" name="Google Shape;392;g6ddf18d315_0_203"/>
          <p:cNvSpPr txBox="1"/>
          <p:nvPr/>
        </p:nvSpPr>
        <p:spPr>
          <a:xfrm>
            <a:off x="6092825" y="2208212"/>
            <a:ext cx="2286000" cy="1600200"/>
          </a:xfrm>
          <a:prstGeom prst="rect">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cxnSp>
        <p:nvCxnSpPr>
          <p:cNvPr id="393" name="Google Shape;393;g6ddf18d315_0_203"/>
          <p:cNvCxnSpPr/>
          <p:nvPr/>
        </p:nvCxnSpPr>
        <p:spPr>
          <a:xfrm>
            <a:off x="1065212" y="3352800"/>
            <a:ext cx="2286000" cy="0"/>
          </a:xfrm>
          <a:prstGeom prst="straightConnector1">
            <a:avLst/>
          </a:prstGeom>
          <a:noFill/>
          <a:ln cap="flat" cmpd="sng" w="9525">
            <a:solidFill>
              <a:schemeClr val="dk1"/>
            </a:solidFill>
            <a:prstDash val="solid"/>
            <a:miter lim="800000"/>
            <a:headEnd len="sm" w="sm" type="none"/>
            <a:tailEnd len="sm" w="sm" type="none"/>
          </a:ln>
        </p:spPr>
      </p:cxnSp>
      <p:sp>
        <p:nvSpPr>
          <p:cNvPr id="394" name="Google Shape;394;g6ddf18d315_0_203"/>
          <p:cNvSpPr txBox="1"/>
          <p:nvPr/>
        </p:nvSpPr>
        <p:spPr>
          <a:xfrm>
            <a:off x="1219200" y="3429000"/>
            <a:ext cx="1981200" cy="366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95" name="Google Shape;395;g6ddf18d315_0_203"/>
          <p:cNvSpPr txBox="1"/>
          <p:nvPr/>
        </p:nvSpPr>
        <p:spPr>
          <a:xfrm>
            <a:off x="1358900" y="3397250"/>
            <a:ext cx="1752600" cy="338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rPr b="1" i="0" lang="en-US" sz="1600" u="none" cap="none" strike="noStrike">
                <a:solidFill>
                  <a:schemeClr val="dk1"/>
                </a:solidFill>
                <a:latin typeface="Quattrocento Sans"/>
                <a:ea typeface="Quattrocento Sans"/>
                <a:cs typeface="Quattrocento Sans"/>
                <a:sym typeface="Quattrocento Sans"/>
              </a:rPr>
              <a:t>Virtual Machine</a:t>
            </a:r>
            <a:endParaRPr b="0" i="0" sz="1400" u="none" cap="none" strike="noStrike">
              <a:solidFill>
                <a:srgbClr val="000000"/>
              </a:solidFill>
              <a:latin typeface="Arial"/>
              <a:ea typeface="Arial"/>
              <a:cs typeface="Arial"/>
              <a:sym typeface="Arial"/>
            </a:endParaRPr>
          </a:p>
        </p:txBody>
      </p:sp>
      <p:sp>
        <p:nvSpPr>
          <p:cNvPr id="396" name="Google Shape;396;g6ddf18d315_0_203"/>
          <p:cNvSpPr txBox="1"/>
          <p:nvPr/>
        </p:nvSpPr>
        <p:spPr>
          <a:xfrm>
            <a:off x="6484937" y="2771775"/>
            <a:ext cx="1501800" cy="581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rPr b="0" i="0" lang="en-US" sz="1600" u="none" cap="none" strike="noStrike">
                <a:solidFill>
                  <a:schemeClr val="dk1"/>
                </a:solidFill>
                <a:latin typeface="Quattrocento Sans"/>
                <a:ea typeface="Quattrocento Sans"/>
                <a:cs typeface="Quattrocento Sans"/>
                <a:sym typeface="Quattrocento Sans"/>
              </a:rPr>
              <a:t>Guest OS</a:t>
            </a:r>
            <a:br>
              <a:rPr b="0" i="0" lang="en-US" sz="1600" u="none" cap="none" strike="noStrike">
                <a:solidFill>
                  <a:schemeClr val="dk1"/>
                </a:solidFill>
                <a:latin typeface="Quattrocento Sans"/>
                <a:ea typeface="Quattrocento Sans"/>
                <a:cs typeface="Quattrocento Sans"/>
                <a:sym typeface="Quattrocento Sans"/>
              </a:rPr>
            </a:br>
            <a:r>
              <a:rPr b="0" i="0" lang="en-US" sz="1600" u="none" cap="none" strike="noStrike">
                <a:solidFill>
                  <a:schemeClr val="dk1"/>
                </a:solidFill>
                <a:latin typeface="Quattrocento Sans"/>
                <a:ea typeface="Quattrocento Sans"/>
                <a:cs typeface="Quattrocento Sans"/>
                <a:sym typeface="Quattrocento Sans"/>
              </a:rPr>
              <a:t>(VMware ESX)</a:t>
            </a:r>
            <a:endParaRPr b="0" i="0" sz="1400" u="none" cap="none" strike="noStrike">
              <a:solidFill>
                <a:srgbClr val="000000"/>
              </a:solidFill>
              <a:latin typeface="Arial"/>
              <a:ea typeface="Arial"/>
              <a:cs typeface="Arial"/>
              <a:sym typeface="Arial"/>
            </a:endParaRPr>
          </a:p>
        </p:txBody>
      </p:sp>
      <p:sp>
        <p:nvSpPr>
          <p:cNvPr id="397" name="Google Shape;397;g6ddf18d315_0_203"/>
          <p:cNvSpPr txBox="1"/>
          <p:nvPr/>
        </p:nvSpPr>
        <p:spPr>
          <a:xfrm>
            <a:off x="4114800" y="2344737"/>
            <a:ext cx="1371600" cy="33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rPr b="0" i="0" lang="en-US" sz="1600" u="none" cap="none" strike="noStrike">
                <a:solidFill>
                  <a:schemeClr val="dk1"/>
                </a:solidFill>
                <a:latin typeface="Quattrocento Sans"/>
                <a:ea typeface="Quattrocento Sans"/>
                <a:cs typeface="Quattrocento Sans"/>
                <a:sym typeface="Quattrocento Sans"/>
              </a:rPr>
              <a:t>Applications</a:t>
            </a:r>
            <a:endParaRPr b="0" i="0" sz="1400" u="none" cap="none" strike="noStrike">
              <a:solidFill>
                <a:srgbClr val="000000"/>
              </a:solidFill>
              <a:latin typeface="Arial"/>
              <a:ea typeface="Arial"/>
              <a:cs typeface="Arial"/>
              <a:sym typeface="Arial"/>
            </a:endParaRPr>
          </a:p>
        </p:txBody>
      </p:sp>
      <p:sp>
        <p:nvSpPr>
          <p:cNvPr id="398" name="Google Shape;398;g6ddf18d315_0_203"/>
          <p:cNvSpPr txBox="1"/>
          <p:nvPr/>
        </p:nvSpPr>
        <p:spPr>
          <a:xfrm>
            <a:off x="3810000" y="3397250"/>
            <a:ext cx="1828800" cy="338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rPr b="1" i="0" lang="en-US" sz="1600" u="none" cap="none" strike="noStrike">
                <a:solidFill>
                  <a:schemeClr val="dk1"/>
                </a:solidFill>
                <a:latin typeface="Quattrocento Sans"/>
                <a:ea typeface="Quattrocento Sans"/>
                <a:cs typeface="Quattrocento Sans"/>
                <a:sym typeface="Quattrocento Sans"/>
              </a:rPr>
              <a:t>Virtual Machine</a:t>
            </a:r>
            <a:endParaRPr b="0" i="0" sz="1400" u="none" cap="none" strike="noStrike">
              <a:solidFill>
                <a:srgbClr val="000000"/>
              </a:solidFill>
              <a:latin typeface="Arial"/>
              <a:ea typeface="Arial"/>
              <a:cs typeface="Arial"/>
              <a:sym typeface="Arial"/>
            </a:endParaRPr>
          </a:p>
        </p:txBody>
      </p:sp>
      <p:sp>
        <p:nvSpPr>
          <p:cNvPr id="399" name="Google Shape;399;g6ddf18d315_0_203"/>
          <p:cNvSpPr txBox="1"/>
          <p:nvPr/>
        </p:nvSpPr>
        <p:spPr>
          <a:xfrm>
            <a:off x="6245225" y="3395662"/>
            <a:ext cx="2057400" cy="33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rPr b="1" i="0" lang="en-US" sz="1600" u="none" cap="none" strike="noStrike">
                <a:solidFill>
                  <a:schemeClr val="dk1"/>
                </a:solidFill>
                <a:latin typeface="Quattrocento Sans"/>
                <a:ea typeface="Quattrocento Sans"/>
                <a:cs typeface="Quattrocento Sans"/>
                <a:sym typeface="Quattrocento Sans"/>
              </a:rPr>
              <a:t>Virtual Machine</a:t>
            </a:r>
            <a:endParaRPr b="0" i="0" sz="1400" u="none" cap="none" strike="noStrike">
              <a:solidFill>
                <a:srgbClr val="000000"/>
              </a:solidFill>
              <a:latin typeface="Arial"/>
              <a:ea typeface="Arial"/>
              <a:cs typeface="Arial"/>
              <a:sym typeface="Arial"/>
            </a:endParaRPr>
          </a:p>
        </p:txBody>
      </p:sp>
      <p:cxnSp>
        <p:nvCxnSpPr>
          <p:cNvPr id="400" name="Google Shape;400;g6ddf18d315_0_203"/>
          <p:cNvCxnSpPr/>
          <p:nvPr/>
        </p:nvCxnSpPr>
        <p:spPr>
          <a:xfrm>
            <a:off x="3579812" y="3352800"/>
            <a:ext cx="2286000" cy="0"/>
          </a:xfrm>
          <a:prstGeom prst="straightConnector1">
            <a:avLst/>
          </a:prstGeom>
          <a:noFill/>
          <a:ln cap="flat" cmpd="sng" w="9525">
            <a:solidFill>
              <a:schemeClr val="dk1"/>
            </a:solidFill>
            <a:prstDash val="solid"/>
            <a:miter lim="800000"/>
            <a:headEnd len="sm" w="sm" type="none"/>
            <a:tailEnd len="sm" w="sm" type="none"/>
          </a:ln>
        </p:spPr>
      </p:cxnSp>
      <p:cxnSp>
        <p:nvCxnSpPr>
          <p:cNvPr id="401" name="Google Shape;401;g6ddf18d315_0_203"/>
          <p:cNvCxnSpPr/>
          <p:nvPr/>
        </p:nvCxnSpPr>
        <p:spPr>
          <a:xfrm>
            <a:off x="6092825" y="3352800"/>
            <a:ext cx="2286000" cy="0"/>
          </a:xfrm>
          <a:prstGeom prst="straightConnector1">
            <a:avLst/>
          </a:prstGeom>
          <a:noFill/>
          <a:ln cap="flat" cmpd="sng" w="9525">
            <a:solidFill>
              <a:schemeClr val="dk1"/>
            </a:solidFill>
            <a:prstDash val="solid"/>
            <a:miter lim="800000"/>
            <a:headEnd len="sm" w="sm" type="none"/>
            <a:tailEnd len="sm" w="sm" type="none"/>
          </a:ln>
        </p:spPr>
      </p:cxnSp>
      <p:sp>
        <p:nvSpPr>
          <p:cNvPr id="402" name="Google Shape;402;g6ddf18d315_0_203"/>
          <p:cNvSpPr txBox="1"/>
          <p:nvPr/>
        </p:nvSpPr>
        <p:spPr>
          <a:xfrm>
            <a:off x="1482725" y="2771775"/>
            <a:ext cx="1449300" cy="581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rPr b="0" i="0" lang="en-US" sz="1600" u="none" cap="none" strike="noStrike">
                <a:solidFill>
                  <a:schemeClr val="dk1"/>
                </a:solidFill>
                <a:latin typeface="Quattrocento Sans"/>
                <a:ea typeface="Quattrocento Sans"/>
                <a:cs typeface="Quattrocento Sans"/>
                <a:sym typeface="Quattrocento Sans"/>
              </a:rPr>
              <a:t>Guest OS</a:t>
            </a:r>
            <a:br>
              <a:rPr b="0" i="0" lang="en-US" sz="1600" u="none" cap="none" strike="noStrike">
                <a:solidFill>
                  <a:schemeClr val="dk1"/>
                </a:solidFill>
                <a:latin typeface="Quattrocento Sans"/>
                <a:ea typeface="Quattrocento Sans"/>
                <a:cs typeface="Quattrocento Sans"/>
                <a:sym typeface="Quattrocento Sans"/>
              </a:rPr>
            </a:br>
            <a:r>
              <a:rPr b="0" i="0" lang="en-US" sz="1600" u="none" cap="none" strike="noStrike">
                <a:solidFill>
                  <a:schemeClr val="dk1"/>
                </a:solidFill>
                <a:latin typeface="Quattrocento Sans"/>
                <a:ea typeface="Quattrocento Sans"/>
                <a:cs typeface="Quattrocento Sans"/>
                <a:sym typeface="Quattrocento Sans"/>
              </a:rPr>
              <a:t>(Windows)</a:t>
            </a:r>
            <a:endParaRPr b="0" i="0" sz="1400" u="none" cap="none" strike="noStrike">
              <a:solidFill>
                <a:srgbClr val="000000"/>
              </a:solidFill>
              <a:latin typeface="Arial"/>
              <a:ea typeface="Arial"/>
              <a:cs typeface="Arial"/>
              <a:sym typeface="Arial"/>
            </a:endParaRPr>
          </a:p>
        </p:txBody>
      </p:sp>
      <p:sp>
        <p:nvSpPr>
          <p:cNvPr id="403" name="Google Shape;403;g6ddf18d315_0_203"/>
          <p:cNvSpPr txBox="1"/>
          <p:nvPr/>
        </p:nvSpPr>
        <p:spPr>
          <a:xfrm>
            <a:off x="4189412" y="2773362"/>
            <a:ext cx="1220700" cy="584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rPr b="0" i="0" lang="en-US" sz="1600" u="none" cap="none" strike="noStrike">
                <a:solidFill>
                  <a:schemeClr val="dk1"/>
                </a:solidFill>
                <a:latin typeface="Quattrocento Sans"/>
                <a:ea typeface="Quattrocento Sans"/>
                <a:cs typeface="Quattrocento Sans"/>
                <a:sym typeface="Quattrocento Sans"/>
              </a:rPr>
              <a:t>Guest OS</a:t>
            </a:r>
            <a:br>
              <a:rPr b="0" i="0" lang="en-US" sz="1600" u="none" cap="none" strike="noStrike">
                <a:solidFill>
                  <a:schemeClr val="dk1"/>
                </a:solidFill>
                <a:latin typeface="Quattrocento Sans"/>
                <a:ea typeface="Quattrocento Sans"/>
                <a:cs typeface="Quattrocento Sans"/>
                <a:sym typeface="Quattrocento Sans"/>
              </a:rPr>
            </a:br>
            <a:r>
              <a:rPr b="0" i="0" lang="en-US" sz="1600" u="none" cap="none" strike="noStrike">
                <a:solidFill>
                  <a:schemeClr val="dk1"/>
                </a:solidFill>
                <a:latin typeface="Quattrocento Sans"/>
                <a:ea typeface="Quattrocento Sans"/>
                <a:cs typeface="Quattrocento Sans"/>
                <a:sym typeface="Quattrocento Sans"/>
              </a:rPr>
              <a:t>(Linux)</a:t>
            </a:r>
            <a:endParaRPr b="0" i="0" sz="1400" u="none" cap="none" strike="noStrike">
              <a:solidFill>
                <a:srgbClr val="000000"/>
              </a:solidFill>
              <a:latin typeface="Arial"/>
              <a:ea typeface="Arial"/>
              <a:cs typeface="Arial"/>
              <a:sym typeface="Arial"/>
            </a:endParaRPr>
          </a:p>
        </p:txBody>
      </p:sp>
      <p:cxnSp>
        <p:nvCxnSpPr>
          <p:cNvPr id="404" name="Google Shape;404;g6ddf18d315_0_203"/>
          <p:cNvCxnSpPr/>
          <p:nvPr/>
        </p:nvCxnSpPr>
        <p:spPr>
          <a:xfrm>
            <a:off x="6092825" y="2757487"/>
            <a:ext cx="2286000" cy="0"/>
          </a:xfrm>
          <a:prstGeom prst="straightConnector1">
            <a:avLst/>
          </a:prstGeom>
          <a:noFill/>
          <a:ln cap="flat" cmpd="sng" w="9525">
            <a:solidFill>
              <a:schemeClr val="dk1"/>
            </a:solidFill>
            <a:prstDash val="solid"/>
            <a:miter lim="800000"/>
            <a:headEnd len="sm" w="sm" type="none"/>
            <a:tailEnd len="sm" w="sm" type="none"/>
          </a:ln>
        </p:spPr>
      </p:cxnSp>
      <p:cxnSp>
        <p:nvCxnSpPr>
          <p:cNvPr id="405" name="Google Shape;405;g6ddf18d315_0_203"/>
          <p:cNvCxnSpPr/>
          <p:nvPr/>
        </p:nvCxnSpPr>
        <p:spPr>
          <a:xfrm>
            <a:off x="3579812" y="2757487"/>
            <a:ext cx="2286000" cy="0"/>
          </a:xfrm>
          <a:prstGeom prst="straightConnector1">
            <a:avLst/>
          </a:prstGeom>
          <a:noFill/>
          <a:ln cap="flat" cmpd="sng" w="9525">
            <a:solidFill>
              <a:schemeClr val="dk1"/>
            </a:solidFill>
            <a:prstDash val="solid"/>
            <a:miter lim="800000"/>
            <a:headEnd len="sm" w="sm" type="none"/>
            <a:tailEnd len="sm" w="sm" type="none"/>
          </a:ln>
        </p:spPr>
      </p:cxnSp>
      <p:cxnSp>
        <p:nvCxnSpPr>
          <p:cNvPr id="406" name="Google Shape;406;g6ddf18d315_0_203"/>
          <p:cNvCxnSpPr/>
          <p:nvPr/>
        </p:nvCxnSpPr>
        <p:spPr>
          <a:xfrm>
            <a:off x="1065212" y="2757487"/>
            <a:ext cx="2286000" cy="0"/>
          </a:xfrm>
          <a:prstGeom prst="straightConnector1">
            <a:avLst/>
          </a:prstGeom>
          <a:noFill/>
          <a:ln cap="flat" cmpd="sng" w="9525">
            <a:solidFill>
              <a:schemeClr val="dk1"/>
            </a:solidFill>
            <a:prstDash val="solid"/>
            <a:miter lim="800000"/>
            <a:headEnd len="sm" w="sm" type="none"/>
            <a:tailEnd len="sm" w="sm" type="none"/>
          </a:ln>
        </p:spPr>
      </p:cxnSp>
      <p:sp>
        <p:nvSpPr>
          <p:cNvPr id="407" name="Google Shape;407;g6ddf18d315_0_203"/>
          <p:cNvSpPr txBox="1"/>
          <p:nvPr/>
        </p:nvSpPr>
        <p:spPr>
          <a:xfrm>
            <a:off x="1509712" y="2344737"/>
            <a:ext cx="1449300" cy="33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rPr b="0" i="0" lang="en-US" sz="1600" u="none" cap="none" strike="noStrike">
                <a:solidFill>
                  <a:schemeClr val="dk1"/>
                </a:solidFill>
                <a:latin typeface="Quattrocento Sans"/>
                <a:ea typeface="Quattrocento Sans"/>
                <a:cs typeface="Quattrocento Sans"/>
                <a:sym typeface="Quattrocento Sans"/>
              </a:rPr>
              <a:t>Applications</a:t>
            </a:r>
            <a:endParaRPr b="0" i="0" sz="1400" u="none" cap="none" strike="noStrike">
              <a:solidFill>
                <a:srgbClr val="000000"/>
              </a:solidFill>
              <a:latin typeface="Arial"/>
              <a:ea typeface="Arial"/>
              <a:cs typeface="Arial"/>
              <a:sym typeface="Arial"/>
            </a:endParaRPr>
          </a:p>
        </p:txBody>
      </p:sp>
      <p:sp>
        <p:nvSpPr>
          <p:cNvPr id="408" name="Google Shape;408;g6ddf18d315_0_203"/>
          <p:cNvSpPr txBox="1"/>
          <p:nvPr/>
        </p:nvSpPr>
        <p:spPr>
          <a:xfrm>
            <a:off x="6586537" y="2339975"/>
            <a:ext cx="1298700" cy="338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rPr b="0" i="0" lang="en-US" sz="1600" u="none" cap="none" strike="noStrike">
                <a:solidFill>
                  <a:schemeClr val="dk1"/>
                </a:solidFill>
                <a:latin typeface="Quattrocento Sans"/>
                <a:ea typeface="Quattrocento Sans"/>
                <a:cs typeface="Quattrocento Sans"/>
                <a:sym typeface="Quattrocento Sans"/>
              </a:rPr>
              <a:t>Applications</a:t>
            </a:r>
            <a:endParaRPr b="0" i="0" sz="1400" u="none" cap="none" strike="noStrike">
              <a:solidFill>
                <a:srgbClr val="000000"/>
              </a:solidFill>
              <a:latin typeface="Arial"/>
              <a:ea typeface="Arial"/>
              <a:cs typeface="Arial"/>
              <a:sym typeface="Arial"/>
            </a:endParaRPr>
          </a:p>
        </p:txBody>
      </p:sp>
      <p:cxnSp>
        <p:nvCxnSpPr>
          <p:cNvPr id="409" name="Google Shape;409;g6ddf18d315_0_203"/>
          <p:cNvCxnSpPr/>
          <p:nvPr/>
        </p:nvCxnSpPr>
        <p:spPr>
          <a:xfrm>
            <a:off x="381000" y="4876800"/>
            <a:ext cx="8229600" cy="0"/>
          </a:xfrm>
          <a:prstGeom prst="straightConnector1">
            <a:avLst/>
          </a:prstGeom>
          <a:noFill/>
          <a:ln cap="flat" cmpd="sng" w="9525">
            <a:solidFill>
              <a:schemeClr val="dk1"/>
            </a:solidFill>
            <a:prstDash val="solid"/>
            <a:miter lim="800000"/>
            <a:headEnd len="sm" w="sm" type="none"/>
            <a:tailEnd len="sm" w="sm" type="none"/>
          </a:ln>
        </p:spPr>
      </p:cxnSp>
      <p:sp>
        <p:nvSpPr>
          <p:cNvPr id="410" name="Google Shape;410;g6ddf18d315_0_203"/>
          <p:cNvSpPr txBox="1"/>
          <p:nvPr/>
        </p:nvSpPr>
        <p:spPr>
          <a:xfrm rot="-5400000">
            <a:off x="750" y="3199650"/>
            <a:ext cx="13716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rPr b="1" i="0" lang="en-US" sz="1800" u="none" cap="none" strike="noStrike">
                <a:solidFill>
                  <a:schemeClr val="dk1"/>
                </a:solidFill>
                <a:latin typeface="Quattrocento Sans"/>
                <a:ea typeface="Quattrocento Sans"/>
                <a:cs typeface="Quattrocento Sans"/>
                <a:sym typeface="Quattrocento Sans"/>
              </a:rPr>
              <a:t>V i r t u a l</a:t>
            </a:r>
            <a:r>
              <a:rPr b="0" i="0" lang="en-US" sz="1800" u="none" cap="none" strike="noStrike">
                <a:solidFill>
                  <a:schemeClr val="dk1"/>
                </a:solidFill>
                <a:latin typeface="Quattrocento Sans"/>
                <a:ea typeface="Quattrocento Sans"/>
                <a:cs typeface="Quattrocento Sans"/>
                <a:sym typeface="Quattrocento Sans"/>
              </a:rPr>
              <a:t> </a:t>
            </a:r>
            <a:endParaRPr b="0" i="0" sz="1400" u="none" cap="none" strike="noStrike">
              <a:solidFill>
                <a:srgbClr val="000000"/>
              </a:solidFill>
              <a:latin typeface="Arial"/>
              <a:ea typeface="Arial"/>
              <a:cs typeface="Arial"/>
              <a:sym typeface="Arial"/>
            </a:endParaRPr>
          </a:p>
        </p:txBody>
      </p:sp>
      <p:sp>
        <p:nvSpPr>
          <p:cNvPr id="411" name="Google Shape;411;g6ddf18d315_0_203"/>
          <p:cNvSpPr txBox="1"/>
          <p:nvPr/>
        </p:nvSpPr>
        <p:spPr>
          <a:xfrm rot="-5400000">
            <a:off x="-37350" y="5439612"/>
            <a:ext cx="1447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rPr b="1" i="0" lang="en-US" sz="1800" u="none" cap="none" strike="noStrike">
                <a:solidFill>
                  <a:schemeClr val="dk1"/>
                </a:solidFill>
                <a:latin typeface="Quattrocento Sans"/>
                <a:ea typeface="Quattrocento Sans"/>
                <a:cs typeface="Quattrocento Sans"/>
                <a:sym typeface="Quattrocento Sans"/>
              </a:rPr>
              <a:t>P h y s i c a l</a:t>
            </a:r>
            <a:r>
              <a:rPr b="0" i="0" lang="en-US" sz="1800" u="none" cap="none" strike="noStrike">
                <a:solidFill>
                  <a:schemeClr val="dk1"/>
                </a:solidFill>
                <a:latin typeface="Quattrocento Sans"/>
                <a:ea typeface="Quattrocento Sans"/>
                <a:cs typeface="Quattrocento Sans"/>
                <a:sym typeface="Quattrocento Sans"/>
              </a:rPr>
              <a:t> </a:t>
            </a:r>
            <a:endParaRPr b="0" i="0" sz="1400" u="none" cap="none" strike="noStrike">
              <a:solidFill>
                <a:srgbClr val="000000"/>
              </a:solidFill>
              <a:latin typeface="Arial"/>
              <a:ea typeface="Arial"/>
              <a:cs typeface="Arial"/>
              <a:sym typeface="Arial"/>
            </a:endParaRPr>
          </a:p>
        </p:txBody>
      </p:sp>
      <p:sp>
        <p:nvSpPr>
          <p:cNvPr id="412" name="Google Shape;412;g6ddf18d315_0_203"/>
          <p:cNvSpPr txBox="1"/>
          <p:nvPr/>
        </p:nvSpPr>
        <p:spPr>
          <a:xfrm>
            <a:off x="381000" y="1981200"/>
            <a:ext cx="8229600" cy="4495800"/>
          </a:xfrm>
          <a:prstGeom prst="rect">
            <a:avLst/>
          </a:prstGeom>
          <a:noFill/>
          <a:ln cap="flat" cmpd="sng" w="9525">
            <a:solidFill>
              <a:srgbClr val="3333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413" name="Google Shape;413;g6ddf18d315_0_20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417" name="Shape 417"/>
        <p:cNvGrpSpPr/>
        <p:nvPr/>
      </p:nvGrpSpPr>
      <p:grpSpPr>
        <a:xfrm>
          <a:off x="0" y="0"/>
          <a:ext cx="0" cy="0"/>
          <a:chOff x="0" y="0"/>
          <a:chExt cx="0" cy="0"/>
        </a:xfrm>
      </p:grpSpPr>
      <p:sp>
        <p:nvSpPr>
          <p:cNvPr id="418" name="Google Shape;418;g6ddf18d315_0_236"/>
          <p:cNvSpPr txBox="1"/>
          <p:nvPr>
            <p:ph type="title"/>
          </p:nvPr>
        </p:nvSpPr>
        <p:spPr>
          <a:xfrm>
            <a:off x="-361950" y="522262"/>
            <a:ext cx="97155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FF"/>
              </a:buClr>
              <a:buSzPts val="4000"/>
              <a:buFont typeface="Arial"/>
              <a:buNone/>
            </a:pPr>
            <a:r>
              <a:rPr b="0" i="0" lang="en-US" sz="4000" u="none">
                <a:solidFill>
                  <a:srgbClr val="0000FF"/>
                </a:solidFill>
                <a:latin typeface="Arial"/>
                <a:ea typeface="Arial"/>
                <a:cs typeface="Arial"/>
                <a:sym typeface="Arial"/>
              </a:rPr>
              <a:t>HardV Server Virtualization Architecture</a:t>
            </a:r>
            <a:endParaRPr/>
          </a:p>
        </p:txBody>
      </p:sp>
      <p:sp>
        <p:nvSpPr>
          <p:cNvPr id="419" name="Google Shape;419;g6ddf18d315_0_236"/>
          <p:cNvSpPr txBox="1"/>
          <p:nvPr/>
        </p:nvSpPr>
        <p:spPr>
          <a:xfrm>
            <a:off x="2362200" y="5410200"/>
            <a:ext cx="3886200" cy="366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420" name="Google Shape;420;g6ddf18d315_0_236"/>
          <p:cNvSpPr txBox="1"/>
          <p:nvPr/>
        </p:nvSpPr>
        <p:spPr>
          <a:xfrm>
            <a:off x="2057400" y="5029200"/>
            <a:ext cx="5486400" cy="366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421" name="Google Shape;421;g6ddf18d315_0_236"/>
          <p:cNvSpPr txBox="1"/>
          <p:nvPr/>
        </p:nvSpPr>
        <p:spPr>
          <a:xfrm>
            <a:off x="1066800" y="5334000"/>
            <a:ext cx="7313700" cy="685800"/>
          </a:xfrm>
          <a:prstGeom prst="rect">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422" name="Google Shape;422;g6ddf18d315_0_236"/>
          <p:cNvSpPr txBox="1"/>
          <p:nvPr/>
        </p:nvSpPr>
        <p:spPr>
          <a:xfrm>
            <a:off x="1066800" y="4038600"/>
            <a:ext cx="7313700" cy="685800"/>
          </a:xfrm>
          <a:prstGeom prst="rect">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423" name="Google Shape;423;g6ddf18d315_0_236"/>
          <p:cNvSpPr txBox="1"/>
          <p:nvPr/>
        </p:nvSpPr>
        <p:spPr>
          <a:xfrm>
            <a:off x="1600200" y="5486400"/>
            <a:ext cx="6248400" cy="36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Quattrocento Sans"/>
              <a:buNone/>
            </a:pPr>
            <a:r>
              <a:rPr b="0" i="0" lang="en-US" sz="1800" u="none" cap="none" strike="noStrike">
                <a:solidFill>
                  <a:schemeClr val="dk1"/>
                </a:solidFill>
                <a:latin typeface="Quattrocento Sans"/>
                <a:ea typeface="Quattrocento Sans"/>
                <a:cs typeface="Quattrocento Sans"/>
                <a:sym typeface="Quattrocento Sans"/>
              </a:rPr>
              <a:t>Hardware</a:t>
            </a:r>
            <a:endParaRPr b="0" i="0" sz="1400" u="none" cap="none" strike="noStrike">
              <a:solidFill>
                <a:srgbClr val="000000"/>
              </a:solidFill>
              <a:latin typeface="Arial"/>
              <a:ea typeface="Arial"/>
              <a:cs typeface="Arial"/>
              <a:sym typeface="Arial"/>
            </a:endParaRPr>
          </a:p>
        </p:txBody>
      </p:sp>
      <p:sp>
        <p:nvSpPr>
          <p:cNvPr id="424" name="Google Shape;424;g6ddf18d315_0_236"/>
          <p:cNvSpPr txBox="1"/>
          <p:nvPr/>
        </p:nvSpPr>
        <p:spPr>
          <a:xfrm>
            <a:off x="1676400" y="4125912"/>
            <a:ext cx="6172200" cy="523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800"/>
              <a:buFont typeface="Quattrocento Sans"/>
              <a:buNone/>
            </a:pPr>
            <a:r>
              <a:rPr b="1" i="0" lang="en-US" sz="2800" u="none" cap="none" strike="noStrike">
                <a:solidFill>
                  <a:schemeClr val="dk1"/>
                </a:solidFill>
                <a:latin typeface="Quattrocento Sans"/>
                <a:ea typeface="Quattrocento Sans"/>
                <a:cs typeface="Quattrocento Sans"/>
                <a:sym typeface="Quattrocento Sans"/>
              </a:rPr>
              <a:t>Virtualization Layer (Hypervisor)</a:t>
            </a:r>
            <a:endParaRPr b="0" i="0" sz="1400" u="none" cap="none" strike="noStrike">
              <a:solidFill>
                <a:srgbClr val="000000"/>
              </a:solidFill>
              <a:latin typeface="Arial"/>
              <a:ea typeface="Arial"/>
              <a:cs typeface="Arial"/>
              <a:sym typeface="Arial"/>
            </a:endParaRPr>
          </a:p>
        </p:txBody>
      </p:sp>
      <p:sp>
        <p:nvSpPr>
          <p:cNvPr id="425" name="Google Shape;425;g6ddf18d315_0_236"/>
          <p:cNvSpPr txBox="1"/>
          <p:nvPr/>
        </p:nvSpPr>
        <p:spPr>
          <a:xfrm>
            <a:off x="1066800" y="2209800"/>
            <a:ext cx="2286000" cy="1600200"/>
          </a:xfrm>
          <a:prstGeom prst="rect">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426" name="Google Shape;426;g6ddf18d315_0_236"/>
          <p:cNvSpPr txBox="1"/>
          <p:nvPr/>
        </p:nvSpPr>
        <p:spPr>
          <a:xfrm>
            <a:off x="3579812" y="2208212"/>
            <a:ext cx="2286000" cy="1600200"/>
          </a:xfrm>
          <a:prstGeom prst="rect">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427" name="Google Shape;427;g6ddf18d315_0_236"/>
          <p:cNvSpPr txBox="1"/>
          <p:nvPr/>
        </p:nvSpPr>
        <p:spPr>
          <a:xfrm>
            <a:off x="6092825" y="2208212"/>
            <a:ext cx="2286000" cy="1600200"/>
          </a:xfrm>
          <a:prstGeom prst="rect">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cxnSp>
        <p:nvCxnSpPr>
          <p:cNvPr id="428" name="Google Shape;428;g6ddf18d315_0_236"/>
          <p:cNvCxnSpPr/>
          <p:nvPr/>
        </p:nvCxnSpPr>
        <p:spPr>
          <a:xfrm>
            <a:off x="1065212" y="3352800"/>
            <a:ext cx="2286000" cy="0"/>
          </a:xfrm>
          <a:prstGeom prst="straightConnector1">
            <a:avLst/>
          </a:prstGeom>
          <a:noFill/>
          <a:ln cap="flat" cmpd="sng" w="9525">
            <a:solidFill>
              <a:schemeClr val="dk1"/>
            </a:solidFill>
            <a:prstDash val="solid"/>
            <a:miter lim="800000"/>
            <a:headEnd len="sm" w="sm" type="none"/>
            <a:tailEnd len="sm" w="sm" type="none"/>
          </a:ln>
        </p:spPr>
      </p:cxnSp>
      <p:sp>
        <p:nvSpPr>
          <p:cNvPr id="429" name="Google Shape;429;g6ddf18d315_0_236"/>
          <p:cNvSpPr txBox="1"/>
          <p:nvPr/>
        </p:nvSpPr>
        <p:spPr>
          <a:xfrm>
            <a:off x="1219200" y="3429000"/>
            <a:ext cx="1981200" cy="366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430" name="Google Shape;430;g6ddf18d315_0_236"/>
          <p:cNvSpPr txBox="1"/>
          <p:nvPr/>
        </p:nvSpPr>
        <p:spPr>
          <a:xfrm>
            <a:off x="1358900" y="3397250"/>
            <a:ext cx="1752600" cy="338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rPr b="1" i="0" lang="en-US" sz="1600" u="none" cap="none" strike="noStrike">
                <a:solidFill>
                  <a:schemeClr val="dk1"/>
                </a:solidFill>
                <a:latin typeface="Quattrocento Sans"/>
                <a:ea typeface="Quattrocento Sans"/>
                <a:cs typeface="Quattrocento Sans"/>
                <a:sym typeface="Quattrocento Sans"/>
              </a:rPr>
              <a:t>Virtual Machine</a:t>
            </a:r>
            <a:endParaRPr b="0" i="0" sz="1400" u="none" cap="none" strike="noStrike">
              <a:solidFill>
                <a:srgbClr val="000000"/>
              </a:solidFill>
              <a:latin typeface="Arial"/>
              <a:ea typeface="Arial"/>
              <a:cs typeface="Arial"/>
              <a:sym typeface="Arial"/>
            </a:endParaRPr>
          </a:p>
        </p:txBody>
      </p:sp>
      <p:sp>
        <p:nvSpPr>
          <p:cNvPr id="431" name="Google Shape;431;g6ddf18d315_0_236"/>
          <p:cNvSpPr txBox="1"/>
          <p:nvPr/>
        </p:nvSpPr>
        <p:spPr>
          <a:xfrm>
            <a:off x="6484937" y="2771775"/>
            <a:ext cx="1501800" cy="581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rPr b="0" i="0" lang="en-US" sz="1600" u="none" cap="none" strike="noStrike">
                <a:solidFill>
                  <a:schemeClr val="dk1"/>
                </a:solidFill>
                <a:latin typeface="Quattrocento Sans"/>
                <a:ea typeface="Quattrocento Sans"/>
                <a:cs typeface="Quattrocento Sans"/>
                <a:sym typeface="Quattrocento Sans"/>
              </a:rPr>
              <a:t>Guest OS</a:t>
            </a:r>
            <a:br>
              <a:rPr b="0" i="0" lang="en-US" sz="1600" u="none" cap="none" strike="noStrike">
                <a:solidFill>
                  <a:schemeClr val="dk1"/>
                </a:solidFill>
                <a:latin typeface="Quattrocento Sans"/>
                <a:ea typeface="Quattrocento Sans"/>
                <a:cs typeface="Quattrocento Sans"/>
                <a:sym typeface="Quattrocento Sans"/>
              </a:rPr>
            </a:br>
            <a:r>
              <a:rPr b="0" i="0" lang="en-US" sz="1600" u="none" cap="none" strike="noStrike">
                <a:solidFill>
                  <a:schemeClr val="dk1"/>
                </a:solidFill>
                <a:latin typeface="Quattrocento Sans"/>
                <a:ea typeface="Quattrocento Sans"/>
                <a:cs typeface="Quattrocento Sans"/>
                <a:sym typeface="Quattrocento Sans"/>
              </a:rPr>
              <a:t>(VMware ESX)</a:t>
            </a:r>
            <a:endParaRPr b="0" i="0" sz="1400" u="none" cap="none" strike="noStrike">
              <a:solidFill>
                <a:srgbClr val="000000"/>
              </a:solidFill>
              <a:latin typeface="Arial"/>
              <a:ea typeface="Arial"/>
              <a:cs typeface="Arial"/>
              <a:sym typeface="Arial"/>
            </a:endParaRPr>
          </a:p>
        </p:txBody>
      </p:sp>
      <p:sp>
        <p:nvSpPr>
          <p:cNvPr id="432" name="Google Shape;432;g6ddf18d315_0_236"/>
          <p:cNvSpPr txBox="1"/>
          <p:nvPr/>
        </p:nvSpPr>
        <p:spPr>
          <a:xfrm>
            <a:off x="4114800" y="2344737"/>
            <a:ext cx="1371600" cy="33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rPr b="0" i="0" lang="en-US" sz="1600" u="none" cap="none" strike="noStrike">
                <a:solidFill>
                  <a:schemeClr val="dk1"/>
                </a:solidFill>
                <a:latin typeface="Quattrocento Sans"/>
                <a:ea typeface="Quattrocento Sans"/>
                <a:cs typeface="Quattrocento Sans"/>
                <a:sym typeface="Quattrocento Sans"/>
              </a:rPr>
              <a:t>Applications</a:t>
            </a:r>
            <a:endParaRPr b="0" i="0" sz="1400" u="none" cap="none" strike="noStrike">
              <a:solidFill>
                <a:srgbClr val="000000"/>
              </a:solidFill>
              <a:latin typeface="Arial"/>
              <a:ea typeface="Arial"/>
              <a:cs typeface="Arial"/>
              <a:sym typeface="Arial"/>
            </a:endParaRPr>
          </a:p>
        </p:txBody>
      </p:sp>
      <p:sp>
        <p:nvSpPr>
          <p:cNvPr id="433" name="Google Shape;433;g6ddf18d315_0_236"/>
          <p:cNvSpPr txBox="1"/>
          <p:nvPr/>
        </p:nvSpPr>
        <p:spPr>
          <a:xfrm>
            <a:off x="3810000" y="3397250"/>
            <a:ext cx="1828800" cy="338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rPr b="1" i="0" lang="en-US" sz="1600" u="none" cap="none" strike="noStrike">
                <a:solidFill>
                  <a:schemeClr val="dk1"/>
                </a:solidFill>
                <a:latin typeface="Quattrocento Sans"/>
                <a:ea typeface="Quattrocento Sans"/>
                <a:cs typeface="Quattrocento Sans"/>
                <a:sym typeface="Quattrocento Sans"/>
              </a:rPr>
              <a:t>Virtual Machine</a:t>
            </a:r>
            <a:endParaRPr b="0" i="0" sz="1400" u="none" cap="none" strike="noStrike">
              <a:solidFill>
                <a:srgbClr val="000000"/>
              </a:solidFill>
              <a:latin typeface="Arial"/>
              <a:ea typeface="Arial"/>
              <a:cs typeface="Arial"/>
              <a:sym typeface="Arial"/>
            </a:endParaRPr>
          </a:p>
        </p:txBody>
      </p:sp>
      <p:sp>
        <p:nvSpPr>
          <p:cNvPr id="434" name="Google Shape;434;g6ddf18d315_0_236"/>
          <p:cNvSpPr txBox="1"/>
          <p:nvPr/>
        </p:nvSpPr>
        <p:spPr>
          <a:xfrm>
            <a:off x="6245225" y="3395662"/>
            <a:ext cx="2057400" cy="33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rPr b="1" i="0" lang="en-US" sz="1600" u="none" cap="none" strike="noStrike">
                <a:solidFill>
                  <a:schemeClr val="dk1"/>
                </a:solidFill>
                <a:latin typeface="Quattrocento Sans"/>
                <a:ea typeface="Quattrocento Sans"/>
                <a:cs typeface="Quattrocento Sans"/>
                <a:sym typeface="Quattrocento Sans"/>
              </a:rPr>
              <a:t>Virtual Machine</a:t>
            </a:r>
            <a:endParaRPr b="0" i="0" sz="1400" u="none" cap="none" strike="noStrike">
              <a:solidFill>
                <a:srgbClr val="000000"/>
              </a:solidFill>
              <a:latin typeface="Arial"/>
              <a:ea typeface="Arial"/>
              <a:cs typeface="Arial"/>
              <a:sym typeface="Arial"/>
            </a:endParaRPr>
          </a:p>
        </p:txBody>
      </p:sp>
      <p:cxnSp>
        <p:nvCxnSpPr>
          <p:cNvPr id="435" name="Google Shape;435;g6ddf18d315_0_236"/>
          <p:cNvCxnSpPr/>
          <p:nvPr/>
        </p:nvCxnSpPr>
        <p:spPr>
          <a:xfrm>
            <a:off x="3579812" y="3352800"/>
            <a:ext cx="2286000" cy="0"/>
          </a:xfrm>
          <a:prstGeom prst="straightConnector1">
            <a:avLst/>
          </a:prstGeom>
          <a:noFill/>
          <a:ln cap="flat" cmpd="sng" w="9525">
            <a:solidFill>
              <a:schemeClr val="dk1"/>
            </a:solidFill>
            <a:prstDash val="solid"/>
            <a:miter lim="800000"/>
            <a:headEnd len="sm" w="sm" type="none"/>
            <a:tailEnd len="sm" w="sm" type="none"/>
          </a:ln>
        </p:spPr>
      </p:cxnSp>
      <p:cxnSp>
        <p:nvCxnSpPr>
          <p:cNvPr id="436" name="Google Shape;436;g6ddf18d315_0_236"/>
          <p:cNvCxnSpPr/>
          <p:nvPr/>
        </p:nvCxnSpPr>
        <p:spPr>
          <a:xfrm>
            <a:off x="6092825" y="3352800"/>
            <a:ext cx="2286000" cy="0"/>
          </a:xfrm>
          <a:prstGeom prst="straightConnector1">
            <a:avLst/>
          </a:prstGeom>
          <a:noFill/>
          <a:ln cap="flat" cmpd="sng" w="9525">
            <a:solidFill>
              <a:schemeClr val="dk1"/>
            </a:solidFill>
            <a:prstDash val="solid"/>
            <a:miter lim="800000"/>
            <a:headEnd len="sm" w="sm" type="none"/>
            <a:tailEnd len="sm" w="sm" type="none"/>
          </a:ln>
        </p:spPr>
      </p:cxnSp>
      <p:sp>
        <p:nvSpPr>
          <p:cNvPr id="437" name="Google Shape;437;g6ddf18d315_0_236"/>
          <p:cNvSpPr txBox="1"/>
          <p:nvPr/>
        </p:nvSpPr>
        <p:spPr>
          <a:xfrm>
            <a:off x="1482725" y="2771775"/>
            <a:ext cx="1449300" cy="581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rPr b="0" i="0" lang="en-US" sz="1600" u="none" cap="none" strike="noStrike">
                <a:solidFill>
                  <a:schemeClr val="dk1"/>
                </a:solidFill>
                <a:latin typeface="Quattrocento Sans"/>
                <a:ea typeface="Quattrocento Sans"/>
                <a:cs typeface="Quattrocento Sans"/>
                <a:sym typeface="Quattrocento Sans"/>
              </a:rPr>
              <a:t>Guest OS</a:t>
            </a:r>
            <a:br>
              <a:rPr b="0" i="0" lang="en-US" sz="1600" u="none" cap="none" strike="noStrike">
                <a:solidFill>
                  <a:schemeClr val="dk1"/>
                </a:solidFill>
                <a:latin typeface="Quattrocento Sans"/>
                <a:ea typeface="Quattrocento Sans"/>
                <a:cs typeface="Quattrocento Sans"/>
                <a:sym typeface="Quattrocento Sans"/>
              </a:rPr>
            </a:br>
            <a:r>
              <a:rPr b="0" i="0" lang="en-US" sz="1600" u="none" cap="none" strike="noStrike">
                <a:solidFill>
                  <a:schemeClr val="dk1"/>
                </a:solidFill>
                <a:latin typeface="Quattrocento Sans"/>
                <a:ea typeface="Quattrocento Sans"/>
                <a:cs typeface="Quattrocento Sans"/>
                <a:sym typeface="Quattrocento Sans"/>
              </a:rPr>
              <a:t>(Windows)</a:t>
            </a:r>
            <a:endParaRPr b="0" i="0" sz="1400" u="none" cap="none" strike="noStrike">
              <a:solidFill>
                <a:srgbClr val="000000"/>
              </a:solidFill>
              <a:latin typeface="Arial"/>
              <a:ea typeface="Arial"/>
              <a:cs typeface="Arial"/>
              <a:sym typeface="Arial"/>
            </a:endParaRPr>
          </a:p>
        </p:txBody>
      </p:sp>
      <p:sp>
        <p:nvSpPr>
          <p:cNvPr id="438" name="Google Shape;438;g6ddf18d315_0_236"/>
          <p:cNvSpPr txBox="1"/>
          <p:nvPr/>
        </p:nvSpPr>
        <p:spPr>
          <a:xfrm>
            <a:off x="4189412" y="2773362"/>
            <a:ext cx="1220700" cy="584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rPr b="0" i="0" lang="en-US" sz="1600" u="none" cap="none" strike="noStrike">
                <a:solidFill>
                  <a:schemeClr val="dk1"/>
                </a:solidFill>
                <a:latin typeface="Quattrocento Sans"/>
                <a:ea typeface="Quattrocento Sans"/>
                <a:cs typeface="Quattrocento Sans"/>
                <a:sym typeface="Quattrocento Sans"/>
              </a:rPr>
              <a:t>Guest OS</a:t>
            </a:r>
            <a:br>
              <a:rPr b="0" i="0" lang="en-US" sz="1600" u="none" cap="none" strike="noStrike">
                <a:solidFill>
                  <a:schemeClr val="dk1"/>
                </a:solidFill>
                <a:latin typeface="Quattrocento Sans"/>
                <a:ea typeface="Quattrocento Sans"/>
                <a:cs typeface="Quattrocento Sans"/>
                <a:sym typeface="Quattrocento Sans"/>
              </a:rPr>
            </a:br>
            <a:r>
              <a:rPr b="0" i="0" lang="en-US" sz="1600" u="none" cap="none" strike="noStrike">
                <a:solidFill>
                  <a:schemeClr val="dk1"/>
                </a:solidFill>
                <a:latin typeface="Quattrocento Sans"/>
                <a:ea typeface="Quattrocento Sans"/>
                <a:cs typeface="Quattrocento Sans"/>
                <a:sym typeface="Quattrocento Sans"/>
              </a:rPr>
              <a:t>(Linux)</a:t>
            </a:r>
            <a:endParaRPr b="0" i="0" sz="1400" u="none" cap="none" strike="noStrike">
              <a:solidFill>
                <a:srgbClr val="000000"/>
              </a:solidFill>
              <a:latin typeface="Arial"/>
              <a:ea typeface="Arial"/>
              <a:cs typeface="Arial"/>
              <a:sym typeface="Arial"/>
            </a:endParaRPr>
          </a:p>
        </p:txBody>
      </p:sp>
      <p:cxnSp>
        <p:nvCxnSpPr>
          <p:cNvPr id="439" name="Google Shape;439;g6ddf18d315_0_236"/>
          <p:cNvCxnSpPr/>
          <p:nvPr/>
        </p:nvCxnSpPr>
        <p:spPr>
          <a:xfrm>
            <a:off x="6092825" y="2757487"/>
            <a:ext cx="2286000" cy="0"/>
          </a:xfrm>
          <a:prstGeom prst="straightConnector1">
            <a:avLst/>
          </a:prstGeom>
          <a:noFill/>
          <a:ln cap="flat" cmpd="sng" w="9525">
            <a:solidFill>
              <a:schemeClr val="dk1"/>
            </a:solidFill>
            <a:prstDash val="solid"/>
            <a:miter lim="800000"/>
            <a:headEnd len="sm" w="sm" type="none"/>
            <a:tailEnd len="sm" w="sm" type="none"/>
          </a:ln>
        </p:spPr>
      </p:cxnSp>
      <p:cxnSp>
        <p:nvCxnSpPr>
          <p:cNvPr id="440" name="Google Shape;440;g6ddf18d315_0_236"/>
          <p:cNvCxnSpPr/>
          <p:nvPr/>
        </p:nvCxnSpPr>
        <p:spPr>
          <a:xfrm>
            <a:off x="3579812" y="2757487"/>
            <a:ext cx="2286000" cy="0"/>
          </a:xfrm>
          <a:prstGeom prst="straightConnector1">
            <a:avLst/>
          </a:prstGeom>
          <a:noFill/>
          <a:ln cap="flat" cmpd="sng" w="9525">
            <a:solidFill>
              <a:schemeClr val="dk1"/>
            </a:solidFill>
            <a:prstDash val="solid"/>
            <a:miter lim="800000"/>
            <a:headEnd len="sm" w="sm" type="none"/>
            <a:tailEnd len="sm" w="sm" type="none"/>
          </a:ln>
        </p:spPr>
      </p:cxnSp>
      <p:cxnSp>
        <p:nvCxnSpPr>
          <p:cNvPr id="441" name="Google Shape;441;g6ddf18d315_0_236"/>
          <p:cNvCxnSpPr/>
          <p:nvPr/>
        </p:nvCxnSpPr>
        <p:spPr>
          <a:xfrm>
            <a:off x="1065212" y="2757487"/>
            <a:ext cx="2286000" cy="0"/>
          </a:xfrm>
          <a:prstGeom prst="straightConnector1">
            <a:avLst/>
          </a:prstGeom>
          <a:noFill/>
          <a:ln cap="flat" cmpd="sng" w="9525">
            <a:solidFill>
              <a:schemeClr val="dk1"/>
            </a:solidFill>
            <a:prstDash val="solid"/>
            <a:miter lim="800000"/>
            <a:headEnd len="sm" w="sm" type="none"/>
            <a:tailEnd len="sm" w="sm" type="none"/>
          </a:ln>
        </p:spPr>
      </p:cxnSp>
      <p:sp>
        <p:nvSpPr>
          <p:cNvPr id="442" name="Google Shape;442;g6ddf18d315_0_236"/>
          <p:cNvSpPr txBox="1"/>
          <p:nvPr/>
        </p:nvSpPr>
        <p:spPr>
          <a:xfrm>
            <a:off x="1509712" y="2344737"/>
            <a:ext cx="1449300" cy="33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rPr b="0" i="0" lang="en-US" sz="1600" u="none" cap="none" strike="noStrike">
                <a:solidFill>
                  <a:schemeClr val="dk1"/>
                </a:solidFill>
                <a:latin typeface="Quattrocento Sans"/>
                <a:ea typeface="Quattrocento Sans"/>
                <a:cs typeface="Quattrocento Sans"/>
                <a:sym typeface="Quattrocento Sans"/>
              </a:rPr>
              <a:t>Applications</a:t>
            </a:r>
            <a:endParaRPr b="0" i="0" sz="1400" u="none" cap="none" strike="noStrike">
              <a:solidFill>
                <a:srgbClr val="000000"/>
              </a:solidFill>
              <a:latin typeface="Arial"/>
              <a:ea typeface="Arial"/>
              <a:cs typeface="Arial"/>
              <a:sym typeface="Arial"/>
            </a:endParaRPr>
          </a:p>
        </p:txBody>
      </p:sp>
      <p:sp>
        <p:nvSpPr>
          <p:cNvPr id="443" name="Google Shape;443;g6ddf18d315_0_236"/>
          <p:cNvSpPr txBox="1"/>
          <p:nvPr/>
        </p:nvSpPr>
        <p:spPr>
          <a:xfrm>
            <a:off x="6586537" y="2339975"/>
            <a:ext cx="1298700" cy="338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rPr b="0" i="0" lang="en-US" sz="1600" u="none" cap="none" strike="noStrike">
                <a:solidFill>
                  <a:schemeClr val="dk1"/>
                </a:solidFill>
                <a:latin typeface="Quattrocento Sans"/>
                <a:ea typeface="Quattrocento Sans"/>
                <a:cs typeface="Quattrocento Sans"/>
                <a:sym typeface="Quattrocento Sans"/>
              </a:rPr>
              <a:t>Applications</a:t>
            </a:r>
            <a:endParaRPr b="0" i="0" sz="1400" u="none" cap="none" strike="noStrike">
              <a:solidFill>
                <a:srgbClr val="000000"/>
              </a:solidFill>
              <a:latin typeface="Arial"/>
              <a:ea typeface="Arial"/>
              <a:cs typeface="Arial"/>
              <a:sym typeface="Arial"/>
            </a:endParaRPr>
          </a:p>
        </p:txBody>
      </p:sp>
      <p:cxnSp>
        <p:nvCxnSpPr>
          <p:cNvPr id="444" name="Google Shape;444;g6ddf18d315_0_236"/>
          <p:cNvCxnSpPr/>
          <p:nvPr/>
        </p:nvCxnSpPr>
        <p:spPr>
          <a:xfrm>
            <a:off x="381000" y="4876800"/>
            <a:ext cx="8229600" cy="0"/>
          </a:xfrm>
          <a:prstGeom prst="straightConnector1">
            <a:avLst/>
          </a:prstGeom>
          <a:noFill/>
          <a:ln cap="flat" cmpd="sng" w="9525">
            <a:solidFill>
              <a:schemeClr val="dk1"/>
            </a:solidFill>
            <a:prstDash val="solid"/>
            <a:miter lim="800000"/>
            <a:headEnd len="sm" w="sm" type="none"/>
            <a:tailEnd len="sm" w="sm" type="none"/>
          </a:ln>
        </p:spPr>
      </p:cxnSp>
      <p:sp>
        <p:nvSpPr>
          <p:cNvPr id="445" name="Google Shape;445;g6ddf18d315_0_236"/>
          <p:cNvSpPr txBox="1"/>
          <p:nvPr/>
        </p:nvSpPr>
        <p:spPr>
          <a:xfrm rot="-5400000">
            <a:off x="750" y="3199650"/>
            <a:ext cx="13716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rPr b="1" i="0" lang="en-US" sz="1800" u="none" cap="none" strike="noStrike">
                <a:solidFill>
                  <a:schemeClr val="dk1"/>
                </a:solidFill>
                <a:latin typeface="Quattrocento Sans"/>
                <a:ea typeface="Quattrocento Sans"/>
                <a:cs typeface="Quattrocento Sans"/>
                <a:sym typeface="Quattrocento Sans"/>
              </a:rPr>
              <a:t>V i r t u a l</a:t>
            </a:r>
            <a:r>
              <a:rPr b="0" i="0" lang="en-US" sz="1800" u="none" cap="none" strike="noStrike">
                <a:solidFill>
                  <a:schemeClr val="dk1"/>
                </a:solidFill>
                <a:latin typeface="Quattrocento Sans"/>
                <a:ea typeface="Quattrocento Sans"/>
                <a:cs typeface="Quattrocento Sans"/>
                <a:sym typeface="Quattrocento Sans"/>
              </a:rPr>
              <a:t> </a:t>
            </a:r>
            <a:endParaRPr b="0" i="0" sz="1400" u="none" cap="none" strike="noStrike">
              <a:solidFill>
                <a:srgbClr val="000000"/>
              </a:solidFill>
              <a:latin typeface="Arial"/>
              <a:ea typeface="Arial"/>
              <a:cs typeface="Arial"/>
              <a:sym typeface="Arial"/>
            </a:endParaRPr>
          </a:p>
        </p:txBody>
      </p:sp>
      <p:sp>
        <p:nvSpPr>
          <p:cNvPr id="446" name="Google Shape;446;g6ddf18d315_0_236"/>
          <p:cNvSpPr txBox="1"/>
          <p:nvPr/>
        </p:nvSpPr>
        <p:spPr>
          <a:xfrm rot="-5400000">
            <a:off x="-37350" y="5439612"/>
            <a:ext cx="1447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rPr b="1" i="0" lang="en-US" sz="1800" u="none" cap="none" strike="noStrike">
                <a:solidFill>
                  <a:schemeClr val="dk1"/>
                </a:solidFill>
                <a:latin typeface="Quattrocento Sans"/>
                <a:ea typeface="Quattrocento Sans"/>
                <a:cs typeface="Quattrocento Sans"/>
                <a:sym typeface="Quattrocento Sans"/>
              </a:rPr>
              <a:t>P h y s i c a l</a:t>
            </a:r>
            <a:r>
              <a:rPr b="0" i="0" lang="en-US" sz="1800" u="none" cap="none" strike="noStrike">
                <a:solidFill>
                  <a:schemeClr val="dk1"/>
                </a:solidFill>
                <a:latin typeface="Quattrocento Sans"/>
                <a:ea typeface="Quattrocento Sans"/>
                <a:cs typeface="Quattrocento Sans"/>
                <a:sym typeface="Quattrocento Sans"/>
              </a:rPr>
              <a:t> </a:t>
            </a:r>
            <a:endParaRPr b="0" i="0" sz="1400" u="none" cap="none" strike="noStrike">
              <a:solidFill>
                <a:srgbClr val="000000"/>
              </a:solidFill>
              <a:latin typeface="Arial"/>
              <a:ea typeface="Arial"/>
              <a:cs typeface="Arial"/>
              <a:sym typeface="Arial"/>
            </a:endParaRPr>
          </a:p>
        </p:txBody>
      </p:sp>
      <p:sp>
        <p:nvSpPr>
          <p:cNvPr id="447" name="Google Shape;447;g6ddf18d315_0_236"/>
          <p:cNvSpPr txBox="1"/>
          <p:nvPr/>
        </p:nvSpPr>
        <p:spPr>
          <a:xfrm>
            <a:off x="381000" y="1981200"/>
            <a:ext cx="8229600" cy="4495800"/>
          </a:xfrm>
          <a:prstGeom prst="rect">
            <a:avLst/>
          </a:prstGeom>
          <a:noFill/>
          <a:ln cap="flat" cmpd="sng" w="9525">
            <a:solidFill>
              <a:srgbClr val="3333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448" name="Google Shape;448;g6ddf18d315_0_23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452" name="Shape 452"/>
        <p:cNvGrpSpPr/>
        <p:nvPr/>
      </p:nvGrpSpPr>
      <p:grpSpPr>
        <a:xfrm>
          <a:off x="0" y="0"/>
          <a:ext cx="0" cy="0"/>
          <a:chOff x="0" y="0"/>
          <a:chExt cx="0" cy="0"/>
        </a:xfrm>
      </p:grpSpPr>
      <p:sp>
        <p:nvSpPr>
          <p:cNvPr id="453" name="Google Shape;453;g6ddf18d315_0_527"/>
          <p:cNvSpPr txBox="1"/>
          <p:nvPr>
            <p:ph type="title"/>
          </p:nvPr>
        </p:nvSpPr>
        <p:spPr>
          <a:xfrm>
            <a:off x="371200" y="-276712"/>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800"/>
              <a:buNone/>
            </a:pPr>
            <a:r>
              <a:rPr lang="en-US" sz="4400">
                <a:latin typeface="Lato"/>
                <a:ea typeface="Lato"/>
                <a:cs typeface="Lato"/>
                <a:sym typeface="Lato"/>
              </a:rPr>
              <a:t>References</a:t>
            </a:r>
            <a:endParaRPr sz="4400">
              <a:latin typeface="Lato"/>
              <a:ea typeface="Lato"/>
              <a:cs typeface="Lato"/>
              <a:sym typeface="Lato"/>
            </a:endParaRPr>
          </a:p>
        </p:txBody>
      </p:sp>
      <p:sp>
        <p:nvSpPr>
          <p:cNvPr id="454" name="Google Shape;454;g6ddf18d315_0_527"/>
          <p:cNvSpPr txBox="1"/>
          <p:nvPr>
            <p:ph idx="1" type="body"/>
          </p:nvPr>
        </p:nvSpPr>
        <p:spPr>
          <a:xfrm>
            <a:off x="150500" y="773950"/>
            <a:ext cx="8993400" cy="5029800"/>
          </a:xfrm>
          <a:prstGeom prst="rect">
            <a:avLst/>
          </a:prstGeom>
          <a:noFill/>
          <a:ln>
            <a:noFill/>
          </a:ln>
        </p:spPr>
        <p:txBody>
          <a:bodyPr anchorCtr="0" anchor="t" bIns="45700" lIns="91425" spcFirstLastPara="1" rIns="91425" wrap="square" tIns="45700">
            <a:noAutofit/>
          </a:bodyPr>
          <a:lstStyle/>
          <a:p>
            <a:pPr indent="-361950" lvl="0" marL="457200" rtl="0" algn="l">
              <a:spcBef>
                <a:spcPts val="360"/>
              </a:spcBef>
              <a:spcAft>
                <a:spcPts val="0"/>
              </a:spcAft>
              <a:buClr>
                <a:srgbClr val="000000"/>
              </a:buClr>
              <a:buSzPts val="2100"/>
              <a:buFont typeface="Lato"/>
              <a:buChar char="●"/>
            </a:pPr>
            <a:r>
              <a:rPr lang="en-US" sz="2100">
                <a:solidFill>
                  <a:schemeClr val="dk2"/>
                </a:solidFill>
                <a:latin typeface="Lato"/>
                <a:ea typeface="Lato"/>
                <a:cs typeface="Lato"/>
                <a:sym typeface="Lato"/>
              </a:rPr>
              <a:t>Virtualization: </a:t>
            </a:r>
            <a:r>
              <a:rPr lang="en-US" sz="2100">
                <a:solidFill>
                  <a:schemeClr val="dk2"/>
                </a:solidFill>
                <a:uFill>
                  <a:noFill/>
                </a:uFill>
                <a:latin typeface="Lato"/>
                <a:ea typeface="Lato"/>
                <a:cs typeface="Lato"/>
                <a:sym typeface="Lato"/>
                <a:hlinkClick r:id="rId3"/>
              </a:rPr>
              <a:t>https://youtu.be/l0DfHUWMjsU</a:t>
            </a:r>
            <a:endParaRPr sz="2100">
              <a:latin typeface="Lato"/>
              <a:ea typeface="Lato"/>
              <a:cs typeface="Lato"/>
              <a:sym typeface="Lato"/>
            </a:endParaRPr>
          </a:p>
          <a:p>
            <a:pPr indent="0" lvl="0" marL="457200" rtl="0" algn="l">
              <a:spcBef>
                <a:spcPts val="360"/>
              </a:spcBef>
              <a:spcAft>
                <a:spcPts val="0"/>
              </a:spcAft>
              <a:buNone/>
            </a:pPr>
            <a:r>
              <a:t/>
            </a:r>
            <a:endParaRPr sz="2100">
              <a:latin typeface="Lato"/>
              <a:ea typeface="Lato"/>
              <a:cs typeface="Lato"/>
              <a:sym typeface="Lato"/>
            </a:endParaRPr>
          </a:p>
          <a:p>
            <a:pPr indent="-361950" lvl="0" marL="457200" rtl="0" algn="l">
              <a:lnSpc>
                <a:spcPct val="100000"/>
              </a:lnSpc>
              <a:spcBef>
                <a:spcPts val="360"/>
              </a:spcBef>
              <a:spcAft>
                <a:spcPts val="0"/>
              </a:spcAft>
              <a:buClr>
                <a:srgbClr val="000000"/>
              </a:buClr>
              <a:buSzPts val="2100"/>
              <a:buFont typeface="Lato"/>
              <a:buChar char="●"/>
            </a:pPr>
            <a:r>
              <a:rPr lang="en-US" sz="2100">
                <a:latin typeface="Lato"/>
                <a:ea typeface="Lato"/>
                <a:cs typeface="Lato"/>
                <a:sym typeface="Lato"/>
              </a:rPr>
              <a:t>Desktop: </a:t>
            </a:r>
            <a:r>
              <a:rPr lang="en-US" sz="2100" u="sng">
                <a:latin typeface="Lato"/>
                <a:ea typeface="Lato"/>
                <a:cs typeface="Lato"/>
                <a:sym typeface="Lato"/>
                <a:hlinkClick r:id="rId4"/>
              </a:rPr>
              <a:t>https://www.youtube.com/watch?v=WpRxOAs5mpY</a:t>
            </a:r>
            <a:endParaRPr sz="2100">
              <a:latin typeface="Lato"/>
              <a:ea typeface="Lato"/>
              <a:cs typeface="Lato"/>
              <a:sym typeface="Lato"/>
            </a:endParaRPr>
          </a:p>
          <a:p>
            <a:pPr indent="0" lvl="0" marL="457200" rtl="0" algn="l">
              <a:lnSpc>
                <a:spcPct val="100000"/>
              </a:lnSpc>
              <a:spcBef>
                <a:spcPts val="360"/>
              </a:spcBef>
              <a:spcAft>
                <a:spcPts val="0"/>
              </a:spcAft>
              <a:buNone/>
            </a:pPr>
            <a:r>
              <a:t/>
            </a:r>
            <a:endParaRPr sz="2100">
              <a:latin typeface="Lato"/>
              <a:ea typeface="Lato"/>
              <a:cs typeface="Lato"/>
              <a:sym typeface="Lato"/>
            </a:endParaRPr>
          </a:p>
          <a:p>
            <a:pPr indent="-361950" lvl="0" marL="457200" rtl="0" algn="l">
              <a:lnSpc>
                <a:spcPct val="100000"/>
              </a:lnSpc>
              <a:spcBef>
                <a:spcPts val="360"/>
              </a:spcBef>
              <a:spcAft>
                <a:spcPts val="0"/>
              </a:spcAft>
              <a:buClr>
                <a:srgbClr val="000000"/>
              </a:buClr>
              <a:buSzPts val="2100"/>
              <a:buFont typeface="Lato"/>
              <a:buChar char="●"/>
            </a:pPr>
            <a:r>
              <a:rPr lang="en-US" sz="2100" u="sng">
                <a:latin typeface="Lato"/>
                <a:ea typeface="Lato"/>
                <a:cs typeface="Lato"/>
                <a:sym typeface="Lato"/>
                <a:hlinkClick r:id="rId5"/>
              </a:rPr>
              <a:t>https://www.redswitches.com/blog/different-types-virtualization-cloud-computing-explained/</a:t>
            </a:r>
            <a:endParaRPr sz="2100">
              <a:latin typeface="Lato"/>
              <a:ea typeface="Lato"/>
              <a:cs typeface="Lato"/>
              <a:sym typeface="Lato"/>
            </a:endParaRPr>
          </a:p>
          <a:p>
            <a:pPr indent="0" lvl="0" marL="457200" rtl="0" algn="l">
              <a:lnSpc>
                <a:spcPct val="100000"/>
              </a:lnSpc>
              <a:spcBef>
                <a:spcPts val="360"/>
              </a:spcBef>
              <a:spcAft>
                <a:spcPts val="0"/>
              </a:spcAft>
              <a:buNone/>
            </a:pPr>
            <a:r>
              <a:t/>
            </a:r>
            <a:endParaRPr sz="2100" u="sng">
              <a:latin typeface="Lato"/>
              <a:ea typeface="Lato"/>
              <a:cs typeface="Lato"/>
              <a:sym typeface="Lato"/>
              <a:hlinkClick r:id="rId6"/>
            </a:endParaRPr>
          </a:p>
          <a:p>
            <a:pPr indent="-361950" lvl="0" marL="457200" rtl="0" algn="l">
              <a:lnSpc>
                <a:spcPct val="100000"/>
              </a:lnSpc>
              <a:spcBef>
                <a:spcPts val="360"/>
              </a:spcBef>
              <a:spcAft>
                <a:spcPts val="0"/>
              </a:spcAft>
              <a:buClr>
                <a:srgbClr val="000000"/>
              </a:buClr>
              <a:buSzPts val="2100"/>
              <a:buFont typeface="Lato"/>
              <a:buChar char="●"/>
            </a:pPr>
            <a:r>
              <a:rPr lang="en-US" sz="2100">
                <a:latin typeface="Lato"/>
                <a:ea typeface="Lato"/>
                <a:cs typeface="Lato"/>
                <a:sym typeface="Lato"/>
              </a:rPr>
              <a:t>Storage: </a:t>
            </a:r>
            <a:r>
              <a:rPr lang="en-US" sz="2100">
                <a:uFill>
                  <a:noFill/>
                </a:uFill>
                <a:latin typeface="Lato"/>
                <a:ea typeface="Lato"/>
                <a:cs typeface="Lato"/>
                <a:sym typeface="Lato"/>
                <a:hlinkClick r:id="rId7"/>
              </a:rPr>
              <a:t>https://youtu.be/5cYwcM8WQss</a:t>
            </a:r>
            <a:endParaRPr sz="2100">
              <a:latin typeface="Lato"/>
              <a:ea typeface="Lato"/>
              <a:cs typeface="Lato"/>
              <a:sym typeface="Lato"/>
            </a:endParaRPr>
          </a:p>
          <a:p>
            <a:pPr indent="0" lvl="0" marL="457200" rtl="0" algn="l">
              <a:lnSpc>
                <a:spcPct val="100000"/>
              </a:lnSpc>
              <a:spcBef>
                <a:spcPts val="360"/>
              </a:spcBef>
              <a:spcAft>
                <a:spcPts val="0"/>
              </a:spcAft>
              <a:buNone/>
            </a:pPr>
            <a:r>
              <a:t/>
            </a:r>
            <a:endParaRPr sz="2100">
              <a:uFill>
                <a:noFill/>
              </a:uFill>
              <a:latin typeface="Lato"/>
              <a:ea typeface="Lato"/>
              <a:cs typeface="Lato"/>
              <a:sym typeface="Lato"/>
              <a:hlinkClick r:id="rId8"/>
            </a:endParaRPr>
          </a:p>
          <a:p>
            <a:pPr indent="-361950" lvl="0" marL="457200" rtl="0" algn="l">
              <a:lnSpc>
                <a:spcPct val="100000"/>
              </a:lnSpc>
              <a:spcBef>
                <a:spcPts val="360"/>
              </a:spcBef>
              <a:spcAft>
                <a:spcPts val="0"/>
              </a:spcAft>
              <a:buClr>
                <a:srgbClr val="000000"/>
              </a:buClr>
              <a:buSzPts val="2100"/>
              <a:buFont typeface="Lato"/>
              <a:buChar char="●"/>
            </a:pPr>
            <a:r>
              <a:rPr lang="en-US" sz="2100">
                <a:latin typeface="Lato"/>
                <a:ea typeface="Lato"/>
                <a:cs typeface="Lato"/>
                <a:sym typeface="Lato"/>
              </a:rPr>
              <a:t>Memory: </a:t>
            </a:r>
            <a:r>
              <a:rPr lang="en-US" sz="2100">
                <a:uFill>
                  <a:noFill/>
                </a:uFill>
                <a:latin typeface="Lato"/>
                <a:ea typeface="Lato"/>
                <a:cs typeface="Lato"/>
                <a:sym typeface="Lato"/>
                <a:hlinkClick r:id="rId9"/>
              </a:rPr>
              <a:t>https://youtu.be/cZNUve70dmY</a:t>
            </a:r>
            <a:endParaRPr sz="2100">
              <a:latin typeface="Lato"/>
              <a:ea typeface="Lato"/>
              <a:cs typeface="Lato"/>
              <a:sym typeface="Lato"/>
            </a:endParaRPr>
          </a:p>
          <a:p>
            <a:pPr indent="0" lvl="0" marL="457200" rtl="0" algn="l">
              <a:lnSpc>
                <a:spcPct val="100000"/>
              </a:lnSpc>
              <a:spcBef>
                <a:spcPts val="360"/>
              </a:spcBef>
              <a:spcAft>
                <a:spcPts val="0"/>
              </a:spcAft>
              <a:buNone/>
            </a:pPr>
            <a:r>
              <a:t/>
            </a:r>
            <a:endParaRPr sz="2100">
              <a:uFill>
                <a:noFill/>
              </a:uFill>
              <a:latin typeface="Lato"/>
              <a:ea typeface="Lato"/>
              <a:cs typeface="Lato"/>
              <a:sym typeface="Lato"/>
              <a:hlinkClick r:id="rId10"/>
            </a:endParaRPr>
          </a:p>
          <a:p>
            <a:pPr indent="-361950" lvl="0" marL="457200" rtl="0" algn="l">
              <a:lnSpc>
                <a:spcPct val="100000"/>
              </a:lnSpc>
              <a:spcBef>
                <a:spcPts val="360"/>
              </a:spcBef>
              <a:spcAft>
                <a:spcPts val="0"/>
              </a:spcAft>
              <a:buClr>
                <a:srgbClr val="000000"/>
              </a:buClr>
              <a:buSzPts val="2100"/>
              <a:buFont typeface="Lato"/>
              <a:buChar char="●"/>
            </a:pPr>
            <a:r>
              <a:rPr lang="en-US" sz="2100">
                <a:latin typeface="Lato"/>
                <a:ea typeface="Lato"/>
                <a:cs typeface="Lato"/>
                <a:sym typeface="Lato"/>
              </a:rPr>
              <a:t>Network: </a:t>
            </a:r>
            <a:r>
              <a:rPr lang="en-US" sz="2100">
                <a:uFill>
                  <a:noFill/>
                </a:uFill>
                <a:latin typeface="Lato"/>
                <a:ea typeface="Lato"/>
                <a:cs typeface="Lato"/>
                <a:sym typeface="Lato"/>
                <a:hlinkClick r:id="rId11"/>
              </a:rPr>
              <a:t>https://youtu.be/5xTx6qQ-kfo</a:t>
            </a:r>
            <a:endParaRPr sz="2100">
              <a:latin typeface="Lato"/>
              <a:ea typeface="Lato"/>
              <a:cs typeface="Lato"/>
              <a:sym typeface="Lato"/>
            </a:endParaRPr>
          </a:p>
          <a:p>
            <a:pPr indent="0" lvl="0" marL="457200" rtl="0" algn="l">
              <a:lnSpc>
                <a:spcPct val="100000"/>
              </a:lnSpc>
              <a:spcBef>
                <a:spcPts val="360"/>
              </a:spcBef>
              <a:spcAft>
                <a:spcPts val="0"/>
              </a:spcAft>
              <a:buNone/>
            </a:pPr>
            <a:r>
              <a:rPr lang="en-US" sz="2100">
                <a:uFill>
                  <a:noFill/>
                </a:uFill>
                <a:latin typeface="Lato"/>
                <a:ea typeface="Lato"/>
                <a:cs typeface="Lato"/>
                <a:sym typeface="Lato"/>
                <a:hlinkClick r:id="rId12"/>
              </a:rPr>
              <a:t>https://youtu.be/HFQdbOY8Ams</a:t>
            </a:r>
            <a:endParaRPr sz="2100">
              <a:latin typeface="Lato"/>
              <a:ea typeface="Lato"/>
              <a:cs typeface="Lato"/>
              <a:sym typeface="Lato"/>
            </a:endParaRPr>
          </a:p>
          <a:p>
            <a:pPr indent="0" lvl="0" marL="0" rtl="0" algn="l">
              <a:lnSpc>
                <a:spcPct val="100000"/>
              </a:lnSpc>
              <a:spcBef>
                <a:spcPts val="360"/>
              </a:spcBef>
              <a:spcAft>
                <a:spcPts val="0"/>
              </a:spcAft>
              <a:buNone/>
            </a:pPr>
            <a:r>
              <a:t/>
            </a:r>
            <a:endParaRPr sz="2100">
              <a:uFill>
                <a:noFill/>
              </a:uFill>
              <a:latin typeface="Lato"/>
              <a:ea typeface="Lato"/>
              <a:cs typeface="Lato"/>
              <a:sym typeface="Lato"/>
              <a:hlinkClick r:id="rId13"/>
            </a:endParaRPr>
          </a:p>
          <a:p>
            <a:pPr indent="-361950" lvl="0" marL="457200" rtl="0" algn="l">
              <a:lnSpc>
                <a:spcPct val="100000"/>
              </a:lnSpc>
              <a:spcBef>
                <a:spcPts val="360"/>
              </a:spcBef>
              <a:spcAft>
                <a:spcPts val="0"/>
              </a:spcAft>
              <a:buClr>
                <a:srgbClr val="000000"/>
              </a:buClr>
              <a:buSzPts val="2100"/>
              <a:buFont typeface="Lato"/>
              <a:buChar char="●"/>
            </a:pPr>
            <a:r>
              <a:rPr lang="en-US" sz="2100">
                <a:latin typeface="Lato"/>
                <a:ea typeface="Lato"/>
                <a:cs typeface="Lato"/>
                <a:sym typeface="Lato"/>
              </a:rPr>
              <a:t>Server: </a:t>
            </a:r>
            <a:r>
              <a:rPr lang="en-US" sz="2100">
                <a:uFill>
                  <a:noFill/>
                </a:uFill>
                <a:latin typeface="Lato"/>
                <a:ea typeface="Lato"/>
                <a:cs typeface="Lato"/>
                <a:sym typeface="Lato"/>
                <a:hlinkClick r:id="rId14"/>
              </a:rPr>
              <a:t>https://youtu.be/p11lJOnALS4</a:t>
            </a:r>
            <a:endParaRPr sz="2100">
              <a:latin typeface="Lato"/>
              <a:ea typeface="Lato"/>
              <a:cs typeface="Lato"/>
              <a:sym typeface="Lato"/>
            </a:endParaRPr>
          </a:p>
          <a:p>
            <a:pPr indent="0" lvl="0" marL="457200" rtl="0" algn="l">
              <a:lnSpc>
                <a:spcPct val="100000"/>
              </a:lnSpc>
              <a:spcBef>
                <a:spcPts val="360"/>
              </a:spcBef>
              <a:spcAft>
                <a:spcPts val="0"/>
              </a:spcAft>
              <a:buNone/>
            </a:pPr>
            <a:r>
              <a:rPr lang="en-US" sz="2100">
                <a:uFill>
                  <a:noFill/>
                </a:uFill>
                <a:latin typeface="Lato"/>
                <a:ea typeface="Lato"/>
                <a:cs typeface="Lato"/>
                <a:sym typeface="Lato"/>
                <a:hlinkClick r:id="rId15"/>
              </a:rPr>
              <a:t>https://youtu.be/jHcvNxGfqfs</a:t>
            </a:r>
            <a:endParaRPr sz="2100">
              <a:latin typeface="Lato"/>
              <a:ea typeface="Lato"/>
              <a:cs typeface="Lato"/>
              <a:sym typeface="Lato"/>
            </a:endParaRPr>
          </a:p>
        </p:txBody>
      </p:sp>
      <p:sp>
        <p:nvSpPr>
          <p:cNvPr id="455" name="Google Shape;455;g6ddf18d315_0_52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98" name="Shape 98"/>
        <p:cNvGrpSpPr/>
        <p:nvPr/>
      </p:nvGrpSpPr>
      <p:grpSpPr>
        <a:xfrm>
          <a:off x="0" y="0"/>
          <a:ext cx="0" cy="0"/>
          <a:chOff x="0" y="0"/>
          <a:chExt cx="0" cy="0"/>
        </a:xfrm>
      </p:grpSpPr>
      <p:sp>
        <p:nvSpPr>
          <p:cNvPr id="99" name="Google Shape;99;g8d6455522e_0_159"/>
          <p:cNvSpPr txBox="1"/>
          <p:nvPr>
            <p:ph idx="1" type="body"/>
          </p:nvPr>
        </p:nvSpPr>
        <p:spPr>
          <a:xfrm>
            <a:off x="86000" y="5095125"/>
            <a:ext cx="8900400" cy="1203900"/>
          </a:xfrm>
          <a:prstGeom prst="rect">
            <a:avLst/>
          </a:prstGeom>
          <a:noFill/>
          <a:ln>
            <a:noFill/>
          </a:ln>
        </p:spPr>
        <p:txBody>
          <a:bodyPr anchorCtr="0" anchor="t" bIns="45700" lIns="91425" spcFirstLastPara="1" rIns="91425" wrap="square" tIns="45700">
            <a:noAutofit/>
          </a:bodyPr>
          <a:lstStyle/>
          <a:p>
            <a:pPr indent="-342900" lvl="0" marL="342900" rtl="0" algn="just">
              <a:lnSpc>
                <a:spcPct val="90000"/>
              </a:lnSpc>
              <a:spcBef>
                <a:spcPts val="592"/>
              </a:spcBef>
              <a:spcAft>
                <a:spcPts val="0"/>
              </a:spcAft>
              <a:buClr>
                <a:schemeClr val="dk1"/>
              </a:buClr>
              <a:buSzPts val="2960"/>
              <a:buChar char="●"/>
            </a:pPr>
            <a:r>
              <a:rPr lang="en-US" sz="2960"/>
              <a:t>Virtualization is used to improve IT throughput and costs by using physical resources as a pool from which virtual resources can be allocated.</a:t>
            </a:r>
            <a:endParaRPr sz="2960"/>
          </a:p>
          <a:p>
            <a:pPr indent="0" lvl="0" marL="0" rtl="0" algn="just">
              <a:lnSpc>
                <a:spcPct val="90000"/>
              </a:lnSpc>
              <a:spcBef>
                <a:spcPts val="592"/>
              </a:spcBef>
              <a:spcAft>
                <a:spcPts val="0"/>
              </a:spcAft>
              <a:buClr>
                <a:schemeClr val="dk1"/>
              </a:buClr>
              <a:buSzPts val="2960"/>
              <a:buNone/>
            </a:pPr>
            <a:r>
              <a:t/>
            </a:r>
            <a:endParaRPr/>
          </a:p>
        </p:txBody>
      </p:sp>
      <p:pic>
        <p:nvPicPr>
          <p:cNvPr id="100" name="Google Shape;100;g8d6455522e_0_159"/>
          <p:cNvPicPr preferRelativeResize="0"/>
          <p:nvPr/>
        </p:nvPicPr>
        <p:blipFill rotWithShape="1">
          <a:blip r:embed="rId3">
            <a:alphaModFix/>
          </a:blip>
          <a:srcRect b="0" l="0" r="0" t="0"/>
          <a:stretch/>
        </p:blipFill>
        <p:spPr>
          <a:xfrm>
            <a:off x="1010450" y="0"/>
            <a:ext cx="6777724" cy="4826050"/>
          </a:xfrm>
          <a:prstGeom prst="rect">
            <a:avLst/>
          </a:prstGeom>
          <a:noFill/>
          <a:ln>
            <a:noFill/>
          </a:ln>
        </p:spPr>
      </p:pic>
      <p:sp>
        <p:nvSpPr>
          <p:cNvPr id="101" name="Google Shape;101;g8d6455522e_0_15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xEl>
                                              <p:pRg end="0" st="0"/>
                                            </p:txEl>
                                          </p:spTgt>
                                        </p:tgtEl>
                                        <p:attrNameLst>
                                          <p:attrName>style.visibility</p:attrName>
                                        </p:attrNameLst>
                                      </p:cBhvr>
                                      <p:to>
                                        <p:strVal val="visible"/>
                                      </p:to>
                                    </p:set>
                                    <p:animEffect filter="fade" transition="in">
                                      <p:cBhvr>
                                        <p:cTn dur="1000"/>
                                        <p:tgtEl>
                                          <p:spTgt spid="9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xEl>
                                              <p:pRg end="1" st="1"/>
                                            </p:txEl>
                                          </p:spTgt>
                                        </p:tgtEl>
                                        <p:attrNameLst>
                                          <p:attrName>style.visibility</p:attrName>
                                        </p:attrNameLst>
                                      </p:cBhvr>
                                      <p:to>
                                        <p:strVal val="visible"/>
                                      </p:to>
                                    </p:set>
                                    <p:animEffect filter="fade" transition="in">
                                      <p:cBhvr>
                                        <p:cTn dur="1000"/>
                                        <p:tgtEl>
                                          <p:spTgt spid="99">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105" name="Shape 105"/>
        <p:cNvGrpSpPr/>
        <p:nvPr/>
      </p:nvGrpSpPr>
      <p:grpSpPr>
        <a:xfrm>
          <a:off x="0" y="0"/>
          <a:ext cx="0" cy="0"/>
          <a:chOff x="0" y="0"/>
          <a:chExt cx="0" cy="0"/>
        </a:xfrm>
      </p:grpSpPr>
      <p:sp>
        <p:nvSpPr>
          <p:cNvPr id="106" name="Google Shape;106;p3"/>
          <p:cNvSpPr txBox="1"/>
          <p:nvPr>
            <p:ph type="title"/>
          </p:nvPr>
        </p:nvSpPr>
        <p:spPr>
          <a:xfrm>
            <a:off x="289475" y="-12"/>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sz="4400">
                <a:latin typeface="Lato"/>
                <a:ea typeface="Lato"/>
                <a:cs typeface="Lato"/>
                <a:sym typeface="Lato"/>
              </a:rPr>
              <a:t>Virtualization Architecture</a:t>
            </a:r>
            <a:endParaRPr sz="4400">
              <a:latin typeface="Lato"/>
              <a:ea typeface="Lato"/>
              <a:cs typeface="Lato"/>
              <a:sym typeface="Lato"/>
            </a:endParaRPr>
          </a:p>
        </p:txBody>
      </p:sp>
      <p:pic>
        <p:nvPicPr>
          <p:cNvPr descr="Screen Shot 2013-07-05 at 2.48.53 PM.png" id="107" name="Google Shape;107;p3"/>
          <p:cNvPicPr preferRelativeResize="0"/>
          <p:nvPr>
            <p:ph idx="1" type="body"/>
          </p:nvPr>
        </p:nvPicPr>
        <p:blipFill rotWithShape="1">
          <a:blip r:embed="rId3">
            <a:alphaModFix/>
          </a:blip>
          <a:srcRect b="0" l="961" r="-1783" t="0"/>
          <a:stretch/>
        </p:blipFill>
        <p:spPr>
          <a:xfrm>
            <a:off x="733948" y="3101723"/>
            <a:ext cx="7676100" cy="3428700"/>
          </a:xfrm>
          <a:prstGeom prst="rect">
            <a:avLst/>
          </a:prstGeom>
          <a:noFill/>
          <a:ln>
            <a:noFill/>
          </a:ln>
        </p:spPr>
      </p:pic>
      <p:sp>
        <p:nvSpPr>
          <p:cNvPr id="108" name="Google Shape;108;p3"/>
          <p:cNvSpPr txBox="1"/>
          <p:nvPr/>
        </p:nvSpPr>
        <p:spPr>
          <a:xfrm>
            <a:off x="268013" y="993930"/>
            <a:ext cx="8272500" cy="2107800"/>
          </a:xfrm>
          <a:prstGeom prst="rect">
            <a:avLst/>
          </a:prstGeom>
          <a:noFill/>
          <a:ln>
            <a:noFill/>
          </a:ln>
        </p:spPr>
        <p:txBody>
          <a:bodyPr anchorCtr="0" anchor="t" bIns="46800" lIns="90000" spcFirstLastPara="1" rIns="90000" wrap="square" tIns="46800">
            <a:spAutoFit/>
          </a:bodyPr>
          <a:lstStyle/>
          <a:p>
            <a:pPr indent="-179388" lvl="0" marL="179388" marR="0" rtl="0" algn="just">
              <a:lnSpc>
                <a:spcPct val="100000"/>
              </a:lnSpc>
              <a:spcBef>
                <a:spcPts val="0"/>
              </a:spcBef>
              <a:spcAft>
                <a:spcPts val="0"/>
              </a:spcAft>
              <a:buClr>
                <a:schemeClr val="dk1"/>
              </a:buClr>
              <a:buSzPts val="3000"/>
              <a:buFont typeface="Arial"/>
              <a:buChar char="•"/>
            </a:pPr>
            <a:r>
              <a:rPr b="0" i="0" lang="en-US" sz="3000" u="none" cap="none" strike="noStrike">
                <a:solidFill>
                  <a:schemeClr val="dk1"/>
                </a:solidFill>
                <a:latin typeface="Calibri"/>
                <a:ea typeface="Calibri"/>
                <a:cs typeface="Calibri"/>
                <a:sym typeface="Calibri"/>
              </a:rPr>
              <a:t>A Virtual machine (VM) is an isolated runtime environment (guest OS and applications) </a:t>
            </a:r>
            <a:endParaRPr b="0" i="0" sz="1400" u="none" cap="none" strike="noStrike">
              <a:solidFill>
                <a:srgbClr val="000000"/>
              </a:solidFill>
              <a:latin typeface="Arial"/>
              <a:ea typeface="Arial"/>
              <a:cs typeface="Arial"/>
              <a:sym typeface="Arial"/>
            </a:endParaRPr>
          </a:p>
          <a:p>
            <a:pPr indent="-179388" lvl="0" marL="179388" marR="0" rtl="0" algn="just">
              <a:lnSpc>
                <a:spcPct val="100000"/>
              </a:lnSpc>
              <a:spcBef>
                <a:spcPts val="1300"/>
              </a:spcBef>
              <a:spcAft>
                <a:spcPts val="0"/>
              </a:spcAft>
              <a:buClr>
                <a:schemeClr val="dk1"/>
              </a:buClr>
              <a:buSzPts val="3000"/>
              <a:buFont typeface="Calibri"/>
              <a:buChar char="•"/>
            </a:pPr>
            <a:r>
              <a:rPr b="0" i="0" lang="en-US" sz="3000" u="none" cap="none" strike="noStrike">
                <a:solidFill>
                  <a:schemeClr val="dk1"/>
                </a:solidFill>
                <a:latin typeface="Calibri"/>
                <a:ea typeface="Calibri"/>
                <a:cs typeface="Calibri"/>
                <a:sym typeface="Calibri"/>
              </a:rPr>
              <a:t>Multiple virtual systems (VMs) can run on a single physical system </a:t>
            </a:r>
            <a:endParaRPr b="0" i="0" sz="1400" u="none" cap="none" strike="noStrike">
              <a:solidFill>
                <a:srgbClr val="000000"/>
              </a:solidFill>
              <a:latin typeface="Arial"/>
              <a:ea typeface="Arial"/>
              <a:cs typeface="Arial"/>
              <a:sym typeface="Arial"/>
            </a:endParaRPr>
          </a:p>
        </p:txBody>
      </p:sp>
      <p:sp>
        <p:nvSpPr>
          <p:cNvPr id="109" name="Google Shape;109;p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0" st="0"/>
                                            </p:txEl>
                                          </p:spTgt>
                                        </p:tgtEl>
                                        <p:attrNameLst>
                                          <p:attrName>style.visibility</p:attrName>
                                        </p:attrNameLst>
                                      </p:cBhvr>
                                      <p:to>
                                        <p:strVal val="visible"/>
                                      </p:to>
                                    </p:set>
                                    <p:animEffect filter="fade" transition="in">
                                      <p:cBhvr>
                                        <p:cTn dur="1000"/>
                                        <p:tgtEl>
                                          <p:spTgt spid="1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1" st="1"/>
                                            </p:txEl>
                                          </p:spTgt>
                                        </p:tgtEl>
                                        <p:attrNameLst>
                                          <p:attrName>style.visibility</p:attrName>
                                        </p:attrNameLst>
                                      </p:cBhvr>
                                      <p:to>
                                        <p:strVal val="visible"/>
                                      </p:to>
                                    </p:set>
                                    <p:animEffect filter="fade" transition="in">
                                      <p:cBhvr>
                                        <p:cTn dur="1000"/>
                                        <p:tgtEl>
                                          <p:spTgt spid="108">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113" name="Shape 113"/>
        <p:cNvGrpSpPr/>
        <p:nvPr/>
      </p:nvGrpSpPr>
      <p:grpSpPr>
        <a:xfrm>
          <a:off x="0" y="0"/>
          <a:ext cx="0" cy="0"/>
          <a:chOff x="0" y="0"/>
          <a:chExt cx="0" cy="0"/>
        </a:xfrm>
      </p:grpSpPr>
      <p:pic>
        <p:nvPicPr>
          <p:cNvPr id="114" name="Google Shape;114;g6ddf18d315_0_416"/>
          <p:cNvPicPr preferRelativeResize="0"/>
          <p:nvPr/>
        </p:nvPicPr>
        <p:blipFill rotWithShape="1">
          <a:blip r:embed="rId3">
            <a:alphaModFix/>
          </a:blip>
          <a:srcRect b="0" l="0" r="0" t="0"/>
          <a:stretch/>
        </p:blipFill>
        <p:spPr>
          <a:xfrm>
            <a:off x="236475" y="236000"/>
            <a:ext cx="8786375" cy="6246000"/>
          </a:xfrm>
          <a:prstGeom prst="rect">
            <a:avLst/>
          </a:prstGeom>
          <a:noFill/>
          <a:ln>
            <a:noFill/>
          </a:ln>
        </p:spPr>
      </p:pic>
      <p:sp>
        <p:nvSpPr>
          <p:cNvPr id="115" name="Google Shape;115;g6ddf18d315_0_41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119" name="Shape 119"/>
        <p:cNvGrpSpPr/>
        <p:nvPr/>
      </p:nvGrpSpPr>
      <p:grpSpPr>
        <a:xfrm>
          <a:off x="0" y="0"/>
          <a:ext cx="0" cy="0"/>
          <a:chOff x="0" y="0"/>
          <a:chExt cx="0" cy="0"/>
        </a:xfrm>
      </p:grpSpPr>
      <p:sp>
        <p:nvSpPr>
          <p:cNvPr id="120" name="Google Shape;120;g8d6455522e_0_148"/>
          <p:cNvSpPr txBox="1"/>
          <p:nvPr>
            <p:ph idx="1" type="body"/>
          </p:nvPr>
        </p:nvSpPr>
        <p:spPr>
          <a:xfrm>
            <a:off x="386975" y="4235200"/>
            <a:ext cx="8448900" cy="2622900"/>
          </a:xfrm>
          <a:prstGeom prst="rect">
            <a:avLst/>
          </a:prstGeom>
          <a:noFill/>
          <a:ln>
            <a:noFill/>
          </a:ln>
        </p:spPr>
        <p:txBody>
          <a:bodyPr anchorCtr="0" anchor="t" bIns="45700" lIns="91425" spcFirstLastPara="1" rIns="91425" wrap="square" tIns="45700">
            <a:noAutofit/>
          </a:bodyPr>
          <a:lstStyle/>
          <a:p>
            <a:pPr indent="-342900" lvl="0" marL="342900" rtl="0" algn="just">
              <a:lnSpc>
                <a:spcPct val="90000"/>
              </a:lnSpc>
              <a:spcBef>
                <a:spcPts val="0"/>
              </a:spcBef>
              <a:spcAft>
                <a:spcPts val="0"/>
              </a:spcAft>
              <a:buClr>
                <a:schemeClr val="dk1"/>
              </a:buClr>
              <a:buSzPts val="2960"/>
              <a:buChar char="●"/>
            </a:pPr>
            <a:r>
              <a:rPr lang="en-US" sz="2960"/>
              <a:t>A </a:t>
            </a:r>
            <a:r>
              <a:rPr lang="en-US" sz="2960">
                <a:solidFill>
                  <a:srgbClr val="FF0000"/>
                </a:solidFill>
              </a:rPr>
              <a:t>hypervisor,</a:t>
            </a:r>
            <a:r>
              <a:rPr lang="en-US" sz="2960"/>
              <a:t> a.k.a. a virtual machine manager/monitor (VMM), or virtualization manager, is a program that allows multiple operating systems to share a single hardware host.  </a:t>
            </a:r>
            <a:endParaRPr/>
          </a:p>
          <a:p>
            <a:pPr indent="-154940" lvl="0" marL="342900" rtl="0" algn="just">
              <a:lnSpc>
                <a:spcPct val="90000"/>
              </a:lnSpc>
              <a:spcBef>
                <a:spcPts val="592"/>
              </a:spcBef>
              <a:spcAft>
                <a:spcPts val="0"/>
              </a:spcAft>
              <a:buClr>
                <a:schemeClr val="dk1"/>
              </a:buClr>
              <a:buSzPts val="2960"/>
              <a:buNone/>
            </a:pPr>
            <a:r>
              <a:t/>
            </a:r>
            <a:endParaRPr sz="2960"/>
          </a:p>
        </p:txBody>
      </p:sp>
      <p:pic>
        <p:nvPicPr>
          <p:cNvPr id="121" name="Google Shape;121;g8d6455522e_0_148"/>
          <p:cNvPicPr preferRelativeResize="0"/>
          <p:nvPr/>
        </p:nvPicPr>
        <p:blipFill rotWithShape="1">
          <a:blip r:embed="rId3">
            <a:alphaModFix/>
          </a:blip>
          <a:srcRect b="0" l="0" r="0" t="0"/>
          <a:stretch/>
        </p:blipFill>
        <p:spPr>
          <a:xfrm>
            <a:off x="533825" y="107475"/>
            <a:ext cx="7678575" cy="3934225"/>
          </a:xfrm>
          <a:prstGeom prst="rect">
            <a:avLst/>
          </a:prstGeom>
          <a:noFill/>
          <a:ln>
            <a:noFill/>
          </a:ln>
        </p:spPr>
      </p:pic>
      <p:sp>
        <p:nvSpPr>
          <p:cNvPr id="122" name="Google Shape;122;g8d6455522e_0_14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0">
                                            <p:txEl>
                                              <p:pRg end="0" st="0"/>
                                            </p:txEl>
                                          </p:spTgt>
                                        </p:tgtEl>
                                        <p:attrNameLst>
                                          <p:attrName>style.visibility</p:attrName>
                                        </p:attrNameLst>
                                      </p:cBhvr>
                                      <p:to>
                                        <p:strVal val="visible"/>
                                      </p:to>
                                    </p:set>
                                    <p:anim calcmode="lin" valueType="num">
                                      <p:cBhvr additive="base">
                                        <p:cTn dur="1000"/>
                                        <p:tgtEl>
                                          <p:spTgt spid="120">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0">
                                            <p:txEl>
                                              <p:pRg end="1" st="1"/>
                                            </p:txEl>
                                          </p:spTgt>
                                        </p:tgtEl>
                                        <p:attrNameLst>
                                          <p:attrName>style.visibility</p:attrName>
                                        </p:attrNameLst>
                                      </p:cBhvr>
                                      <p:to>
                                        <p:strVal val="visible"/>
                                      </p:to>
                                    </p:set>
                                    <p:anim calcmode="lin" valueType="num">
                                      <p:cBhvr additive="base">
                                        <p:cTn dur="1000"/>
                                        <p:tgtEl>
                                          <p:spTgt spid="120">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126" name="Shape 126"/>
        <p:cNvGrpSpPr/>
        <p:nvPr/>
      </p:nvGrpSpPr>
      <p:grpSpPr>
        <a:xfrm>
          <a:off x="0" y="0"/>
          <a:ext cx="0" cy="0"/>
          <a:chOff x="0" y="0"/>
          <a:chExt cx="0" cy="0"/>
        </a:xfrm>
      </p:grpSpPr>
      <p:sp>
        <p:nvSpPr>
          <p:cNvPr id="127" name="Google Shape;127;p4"/>
          <p:cNvSpPr txBox="1"/>
          <p:nvPr>
            <p:ph idx="1" type="body"/>
          </p:nvPr>
        </p:nvSpPr>
        <p:spPr>
          <a:xfrm>
            <a:off x="386975" y="4235200"/>
            <a:ext cx="8448900" cy="2622900"/>
          </a:xfrm>
          <a:prstGeom prst="rect">
            <a:avLst/>
          </a:prstGeom>
          <a:noFill/>
          <a:ln>
            <a:noFill/>
          </a:ln>
        </p:spPr>
        <p:txBody>
          <a:bodyPr anchorCtr="0" anchor="t" bIns="45700" lIns="91425" spcFirstLastPara="1" rIns="91425" wrap="square" tIns="45700">
            <a:normAutofit/>
          </a:bodyPr>
          <a:lstStyle/>
          <a:p>
            <a:pPr indent="-313690" lvl="0" marL="342900" rtl="0" algn="just">
              <a:lnSpc>
                <a:spcPct val="90000"/>
              </a:lnSpc>
              <a:spcBef>
                <a:spcPts val="592"/>
              </a:spcBef>
              <a:spcAft>
                <a:spcPts val="0"/>
              </a:spcAft>
              <a:buClr>
                <a:schemeClr val="dk1"/>
              </a:buClr>
              <a:buSzPts val="2500"/>
              <a:buChar char="●"/>
            </a:pPr>
            <a:r>
              <a:rPr lang="en-US" sz="2500"/>
              <a:t>Each guest operating system appears to have the host's processor, memory, and other resources all to itself. However, the hypervisor is actually controlling the host processor and resources, allocating what is needed to each operating system in turn and making sure that the guest operating systems (called virtual machines) cannot disrupt each other. </a:t>
            </a:r>
            <a:endParaRPr sz="2500"/>
          </a:p>
          <a:p>
            <a:pPr indent="-154940" lvl="0" marL="342900" rtl="0" algn="just">
              <a:lnSpc>
                <a:spcPct val="90000"/>
              </a:lnSpc>
              <a:spcBef>
                <a:spcPts val="592"/>
              </a:spcBef>
              <a:spcAft>
                <a:spcPts val="0"/>
              </a:spcAft>
              <a:buClr>
                <a:schemeClr val="dk1"/>
              </a:buClr>
              <a:buSzPts val="2960"/>
              <a:buNone/>
            </a:pPr>
            <a:r>
              <a:t/>
            </a:r>
            <a:endParaRPr sz="2500"/>
          </a:p>
        </p:txBody>
      </p:sp>
      <p:pic>
        <p:nvPicPr>
          <p:cNvPr id="128" name="Google Shape;128;p4"/>
          <p:cNvPicPr preferRelativeResize="0"/>
          <p:nvPr/>
        </p:nvPicPr>
        <p:blipFill rotWithShape="1">
          <a:blip r:embed="rId3">
            <a:alphaModFix/>
          </a:blip>
          <a:srcRect b="0" l="0" r="0" t="0"/>
          <a:stretch/>
        </p:blipFill>
        <p:spPr>
          <a:xfrm>
            <a:off x="533825" y="107475"/>
            <a:ext cx="7678575" cy="3934225"/>
          </a:xfrm>
          <a:prstGeom prst="rect">
            <a:avLst/>
          </a:prstGeom>
          <a:noFill/>
          <a:ln>
            <a:noFill/>
          </a:ln>
        </p:spPr>
      </p:pic>
      <p:sp>
        <p:nvSpPr>
          <p:cNvPr id="129" name="Google Shape;129;p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7">
                                            <p:txEl>
                                              <p:pRg end="0" st="0"/>
                                            </p:txEl>
                                          </p:spTgt>
                                        </p:tgtEl>
                                        <p:attrNameLst>
                                          <p:attrName>style.visibility</p:attrName>
                                        </p:attrNameLst>
                                      </p:cBhvr>
                                      <p:to>
                                        <p:strVal val="visible"/>
                                      </p:to>
                                    </p:set>
                                    <p:anim calcmode="lin" valueType="num">
                                      <p:cBhvr additive="base">
                                        <p:cTn dur="1000"/>
                                        <p:tgtEl>
                                          <p:spTgt spid="127">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7">
                                            <p:txEl>
                                              <p:pRg end="1" st="1"/>
                                            </p:txEl>
                                          </p:spTgt>
                                        </p:tgtEl>
                                        <p:attrNameLst>
                                          <p:attrName>style.visibility</p:attrName>
                                        </p:attrNameLst>
                                      </p:cBhvr>
                                      <p:to>
                                        <p:strVal val="visible"/>
                                      </p:to>
                                    </p:set>
                                    <p:anim calcmode="lin" valueType="num">
                                      <p:cBhvr additive="base">
                                        <p:cTn dur="1000"/>
                                        <p:tgtEl>
                                          <p:spTgt spid="127">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133" name="Shape 133"/>
        <p:cNvGrpSpPr/>
        <p:nvPr/>
      </p:nvGrpSpPr>
      <p:grpSpPr>
        <a:xfrm>
          <a:off x="0" y="0"/>
          <a:ext cx="0" cy="0"/>
          <a:chOff x="0" y="0"/>
          <a:chExt cx="0" cy="0"/>
        </a:xfrm>
      </p:grpSpPr>
      <p:sp>
        <p:nvSpPr>
          <p:cNvPr id="134" name="Google Shape;134;p5"/>
          <p:cNvSpPr txBox="1"/>
          <p:nvPr>
            <p:ph type="title"/>
          </p:nvPr>
        </p:nvSpPr>
        <p:spPr>
          <a:xfrm>
            <a:off x="457200" y="197363"/>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sz="4400">
                <a:latin typeface="Lato"/>
                <a:ea typeface="Lato"/>
                <a:cs typeface="Lato"/>
                <a:sym typeface="Lato"/>
              </a:rPr>
              <a:t>Benefits of Virtualization</a:t>
            </a:r>
            <a:endParaRPr sz="4400">
              <a:latin typeface="Lato"/>
              <a:ea typeface="Lato"/>
              <a:cs typeface="Lato"/>
              <a:sym typeface="Lato"/>
            </a:endParaRPr>
          </a:p>
        </p:txBody>
      </p:sp>
      <p:sp>
        <p:nvSpPr>
          <p:cNvPr id="135" name="Google Shape;135;p5"/>
          <p:cNvSpPr txBox="1"/>
          <p:nvPr>
            <p:ph idx="1" type="body"/>
          </p:nvPr>
        </p:nvSpPr>
        <p:spPr>
          <a:xfrm>
            <a:off x="457200" y="1340375"/>
            <a:ext cx="8229600" cy="5017500"/>
          </a:xfrm>
          <a:prstGeom prst="rect">
            <a:avLst/>
          </a:prstGeom>
          <a:noFill/>
          <a:ln>
            <a:noFill/>
          </a:ln>
        </p:spPr>
        <p:txBody>
          <a:bodyPr anchorCtr="0" anchor="t" bIns="45700" lIns="91425" spcFirstLastPara="1" rIns="91425" wrap="square" tIns="45700">
            <a:normAutofit/>
          </a:bodyPr>
          <a:lstStyle/>
          <a:p>
            <a:pPr indent="-298450" lvl="0" marL="342900" rtl="0" algn="l">
              <a:lnSpc>
                <a:spcPct val="100000"/>
              </a:lnSpc>
              <a:spcBef>
                <a:spcPts val="0"/>
              </a:spcBef>
              <a:spcAft>
                <a:spcPts val="0"/>
              </a:spcAft>
              <a:buClr>
                <a:schemeClr val="dk1"/>
              </a:buClr>
              <a:buSzPts val="2500"/>
              <a:buChar char="●"/>
            </a:pPr>
            <a:r>
              <a:rPr lang="en-US" sz="2500"/>
              <a:t>Sharing of resources helps cost reduction</a:t>
            </a:r>
            <a:endParaRPr sz="2500"/>
          </a:p>
          <a:p>
            <a:pPr indent="-298450" lvl="0" marL="342900" rtl="0" algn="l">
              <a:lnSpc>
                <a:spcPct val="100000"/>
              </a:lnSpc>
              <a:spcBef>
                <a:spcPts val="640"/>
              </a:spcBef>
              <a:spcAft>
                <a:spcPts val="0"/>
              </a:spcAft>
              <a:buClr>
                <a:schemeClr val="dk1"/>
              </a:buClr>
              <a:buSzPts val="2500"/>
              <a:buChar char="●"/>
            </a:pPr>
            <a:r>
              <a:rPr lang="en-US" sz="2500"/>
              <a:t>Isolation: Virtual machines are isolated from each other as if they are physically separated</a:t>
            </a:r>
            <a:endParaRPr sz="2500"/>
          </a:p>
          <a:p>
            <a:pPr indent="-298450" lvl="0" marL="342900" rtl="0" algn="l">
              <a:lnSpc>
                <a:spcPct val="100000"/>
              </a:lnSpc>
              <a:spcBef>
                <a:spcPts val="640"/>
              </a:spcBef>
              <a:spcAft>
                <a:spcPts val="0"/>
              </a:spcAft>
              <a:buClr>
                <a:schemeClr val="dk1"/>
              </a:buClr>
              <a:buSzPts val="2500"/>
              <a:buChar char="●"/>
            </a:pPr>
            <a:r>
              <a:rPr lang="en-US" sz="2500"/>
              <a:t>Encapsulation: Virtual machines encapsulate a complete computing environment</a:t>
            </a:r>
            <a:endParaRPr sz="2500"/>
          </a:p>
          <a:p>
            <a:pPr indent="-298450" lvl="0" marL="342900" rtl="0" algn="l">
              <a:lnSpc>
                <a:spcPct val="100000"/>
              </a:lnSpc>
              <a:spcBef>
                <a:spcPts val="640"/>
              </a:spcBef>
              <a:spcAft>
                <a:spcPts val="0"/>
              </a:spcAft>
              <a:buClr>
                <a:schemeClr val="dk1"/>
              </a:buClr>
              <a:buSzPts val="2500"/>
              <a:buChar char="●"/>
            </a:pPr>
            <a:r>
              <a:rPr lang="en-US" sz="2500"/>
              <a:t>Hardware Independence: Virtual machines run independently of underlying hardware</a:t>
            </a:r>
            <a:endParaRPr sz="2500"/>
          </a:p>
          <a:p>
            <a:pPr indent="-298450" lvl="0" marL="342900" rtl="0" algn="l">
              <a:lnSpc>
                <a:spcPct val="100000"/>
              </a:lnSpc>
              <a:spcBef>
                <a:spcPts val="640"/>
              </a:spcBef>
              <a:spcAft>
                <a:spcPts val="0"/>
              </a:spcAft>
              <a:buClr>
                <a:schemeClr val="dk1"/>
              </a:buClr>
              <a:buSzPts val="2500"/>
              <a:buChar char="●"/>
            </a:pPr>
            <a:r>
              <a:rPr lang="en-US" sz="2500"/>
              <a:t>Portability: Virtual machines can be migrated between different hosts. </a:t>
            </a:r>
            <a:endParaRPr sz="2500"/>
          </a:p>
        </p:txBody>
      </p:sp>
      <p:sp>
        <p:nvSpPr>
          <p:cNvPr id="136" name="Google Shape;136;p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xEl>
                                              <p:pRg end="0" st="0"/>
                                            </p:txEl>
                                          </p:spTgt>
                                        </p:tgtEl>
                                        <p:attrNameLst>
                                          <p:attrName>style.visibility</p:attrName>
                                        </p:attrNameLst>
                                      </p:cBhvr>
                                      <p:to>
                                        <p:strVal val="visible"/>
                                      </p:to>
                                    </p:set>
                                    <p:animEffect filter="fade" transition="in">
                                      <p:cBhvr>
                                        <p:cTn dur="1000"/>
                                        <p:tgtEl>
                                          <p:spTgt spid="13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xEl>
                                              <p:pRg end="1" st="1"/>
                                            </p:txEl>
                                          </p:spTgt>
                                        </p:tgtEl>
                                        <p:attrNameLst>
                                          <p:attrName>style.visibility</p:attrName>
                                        </p:attrNameLst>
                                      </p:cBhvr>
                                      <p:to>
                                        <p:strVal val="visible"/>
                                      </p:to>
                                    </p:set>
                                    <p:animEffect filter="fade" transition="in">
                                      <p:cBhvr>
                                        <p:cTn dur="1000"/>
                                        <p:tgtEl>
                                          <p:spTgt spid="13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xEl>
                                              <p:pRg end="2" st="2"/>
                                            </p:txEl>
                                          </p:spTgt>
                                        </p:tgtEl>
                                        <p:attrNameLst>
                                          <p:attrName>style.visibility</p:attrName>
                                        </p:attrNameLst>
                                      </p:cBhvr>
                                      <p:to>
                                        <p:strVal val="visible"/>
                                      </p:to>
                                    </p:set>
                                    <p:animEffect filter="fade" transition="in">
                                      <p:cBhvr>
                                        <p:cTn dur="1000"/>
                                        <p:tgtEl>
                                          <p:spTgt spid="13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xEl>
                                              <p:pRg end="3" st="3"/>
                                            </p:txEl>
                                          </p:spTgt>
                                        </p:tgtEl>
                                        <p:attrNameLst>
                                          <p:attrName>style.visibility</p:attrName>
                                        </p:attrNameLst>
                                      </p:cBhvr>
                                      <p:to>
                                        <p:strVal val="visible"/>
                                      </p:to>
                                    </p:set>
                                    <p:animEffect filter="fade" transition="in">
                                      <p:cBhvr>
                                        <p:cTn dur="1000"/>
                                        <p:tgtEl>
                                          <p:spTgt spid="13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xEl>
                                              <p:pRg end="4" st="4"/>
                                            </p:txEl>
                                          </p:spTgt>
                                        </p:tgtEl>
                                        <p:attrNameLst>
                                          <p:attrName>style.visibility</p:attrName>
                                        </p:attrNameLst>
                                      </p:cBhvr>
                                      <p:to>
                                        <p:strVal val="visible"/>
                                      </p:to>
                                    </p:set>
                                    <p:animEffect filter="fade" transition="in">
                                      <p:cBhvr>
                                        <p:cTn dur="1000"/>
                                        <p:tgtEl>
                                          <p:spTgt spid="13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2013-07-05T18:38:13Z</dcterms:created>
  <dc:creator>John</dc:creator>
</cp:coreProperties>
</file>